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1" r:id="rId9"/>
    <p:sldId id="262" r:id="rId10"/>
  </p:sldIdLst>
  <p:sldSz cx="12192000" cy="6858000"/>
  <p:notesSz cx="687546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7684B-EA5A-49C0-87CA-B223190FF8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494567-32F7-44C2-8163-9EC859845515}">
      <dgm:prSet/>
      <dgm:spPr/>
      <dgm:t>
        <a:bodyPr/>
        <a:lstStyle/>
        <a:p>
          <a:r>
            <a:rPr lang="fr-BE" dirty="0"/>
            <a:t>Participants</a:t>
          </a:r>
          <a:endParaRPr lang="en-US" dirty="0"/>
        </a:p>
      </dgm:t>
    </dgm:pt>
    <dgm:pt modelId="{18AB3E55-71CD-4264-B5A4-BE71FF5F4C50}" type="parTrans" cxnId="{E09F4893-ED34-4BA2-A847-B3767AADCA5F}">
      <dgm:prSet/>
      <dgm:spPr/>
      <dgm:t>
        <a:bodyPr/>
        <a:lstStyle/>
        <a:p>
          <a:endParaRPr lang="en-US"/>
        </a:p>
      </dgm:t>
    </dgm:pt>
    <dgm:pt modelId="{D0EA5854-DF38-43F4-B019-4452784365EB}" type="sibTrans" cxnId="{E09F4893-ED34-4BA2-A847-B3767AADCA5F}">
      <dgm:prSet/>
      <dgm:spPr/>
      <dgm:t>
        <a:bodyPr/>
        <a:lstStyle/>
        <a:p>
          <a:endParaRPr lang="en-US"/>
        </a:p>
      </dgm:t>
    </dgm:pt>
    <dgm:pt modelId="{CAEB1A76-8054-4295-88EA-62D309EEBCBA}">
      <dgm:prSet/>
      <dgm:spPr/>
      <dgm:t>
        <a:bodyPr/>
        <a:lstStyle/>
        <a:p>
          <a:r>
            <a:rPr lang="fr-BE"/>
            <a:t>Enjeux de la table ronde </a:t>
          </a:r>
          <a:endParaRPr lang="en-US"/>
        </a:p>
      </dgm:t>
    </dgm:pt>
    <dgm:pt modelId="{09644D13-5E74-4A17-B424-5CAF2BE5611C}" type="parTrans" cxnId="{5CDE9786-DA57-4259-B4E2-1D51358CD2DF}">
      <dgm:prSet/>
      <dgm:spPr/>
      <dgm:t>
        <a:bodyPr/>
        <a:lstStyle/>
        <a:p>
          <a:endParaRPr lang="en-US"/>
        </a:p>
      </dgm:t>
    </dgm:pt>
    <dgm:pt modelId="{BCB2761B-83A4-4B50-8256-A35CADA4C99C}" type="sibTrans" cxnId="{5CDE9786-DA57-4259-B4E2-1D51358CD2DF}">
      <dgm:prSet/>
      <dgm:spPr/>
      <dgm:t>
        <a:bodyPr/>
        <a:lstStyle/>
        <a:p>
          <a:endParaRPr lang="en-US"/>
        </a:p>
      </dgm:t>
    </dgm:pt>
    <dgm:pt modelId="{BF22FC05-E248-4548-AE27-358117F77009}">
      <dgm:prSet/>
      <dgm:spPr/>
      <dgm:t>
        <a:bodyPr/>
        <a:lstStyle/>
        <a:p>
          <a:r>
            <a:rPr lang="fr-BE" dirty="0"/>
            <a:t>Perspectives  </a:t>
          </a:r>
          <a:endParaRPr lang="en-US" dirty="0"/>
        </a:p>
      </dgm:t>
    </dgm:pt>
    <dgm:pt modelId="{52A07345-37CA-4A25-9F83-5666D0645926}" type="sibTrans" cxnId="{C5F33944-A3B4-4C08-80A4-40F5FD707AEA}">
      <dgm:prSet/>
      <dgm:spPr/>
      <dgm:t>
        <a:bodyPr/>
        <a:lstStyle/>
        <a:p>
          <a:endParaRPr lang="en-US"/>
        </a:p>
      </dgm:t>
    </dgm:pt>
    <dgm:pt modelId="{165980CA-8C4E-4DC0-81E2-44CBDE54F57C}" type="parTrans" cxnId="{C5F33944-A3B4-4C08-80A4-40F5FD707AEA}">
      <dgm:prSet/>
      <dgm:spPr/>
      <dgm:t>
        <a:bodyPr/>
        <a:lstStyle/>
        <a:p>
          <a:endParaRPr lang="en-US"/>
        </a:p>
      </dgm:t>
    </dgm:pt>
    <dgm:pt modelId="{3CDF557F-F80A-4B43-B720-9205BCAF2CCF}" type="pres">
      <dgm:prSet presAssocID="{3BA7684B-EA5A-49C0-87CA-B223190FF8EA}" presName="linear" presStyleCnt="0">
        <dgm:presLayoutVars>
          <dgm:animLvl val="lvl"/>
          <dgm:resizeHandles val="exact"/>
        </dgm:presLayoutVars>
      </dgm:prSet>
      <dgm:spPr/>
    </dgm:pt>
    <dgm:pt modelId="{138A01BE-017F-433B-B871-727C1F353B81}" type="pres">
      <dgm:prSet presAssocID="{C2494567-32F7-44C2-8163-9EC8598455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DFFAE2-98D8-4AB8-9F52-22157D49B81E}" type="pres">
      <dgm:prSet presAssocID="{D0EA5854-DF38-43F4-B019-4452784365EB}" presName="spacer" presStyleCnt="0"/>
      <dgm:spPr/>
    </dgm:pt>
    <dgm:pt modelId="{4B14337B-3F25-4A28-822D-005A7E013514}" type="pres">
      <dgm:prSet presAssocID="{CAEB1A76-8054-4295-88EA-62D309EEBC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8D8AA3-AA4A-49D5-B25E-58BCEBE366DD}" type="pres">
      <dgm:prSet presAssocID="{BCB2761B-83A4-4B50-8256-A35CADA4C99C}" presName="spacer" presStyleCnt="0"/>
      <dgm:spPr/>
    </dgm:pt>
    <dgm:pt modelId="{B9F78752-D817-47BE-881A-69DA1D9B165D}" type="pres">
      <dgm:prSet presAssocID="{BF22FC05-E248-4548-AE27-358117F770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F33944-A3B4-4C08-80A4-40F5FD707AEA}" srcId="{3BA7684B-EA5A-49C0-87CA-B223190FF8EA}" destId="{BF22FC05-E248-4548-AE27-358117F77009}" srcOrd="2" destOrd="0" parTransId="{165980CA-8C4E-4DC0-81E2-44CBDE54F57C}" sibTransId="{52A07345-37CA-4A25-9F83-5666D0645926}"/>
    <dgm:cxn modelId="{94161458-4782-4D7A-A9B5-C456198799A7}" type="presOf" srcId="{3BA7684B-EA5A-49C0-87CA-B223190FF8EA}" destId="{3CDF557F-F80A-4B43-B720-9205BCAF2CCF}" srcOrd="0" destOrd="0" presId="urn:microsoft.com/office/officeart/2005/8/layout/vList2"/>
    <dgm:cxn modelId="{5CDE9786-DA57-4259-B4E2-1D51358CD2DF}" srcId="{3BA7684B-EA5A-49C0-87CA-B223190FF8EA}" destId="{CAEB1A76-8054-4295-88EA-62D309EEBCBA}" srcOrd="1" destOrd="0" parTransId="{09644D13-5E74-4A17-B424-5CAF2BE5611C}" sibTransId="{BCB2761B-83A4-4B50-8256-A35CADA4C99C}"/>
    <dgm:cxn modelId="{E09F4893-ED34-4BA2-A847-B3767AADCA5F}" srcId="{3BA7684B-EA5A-49C0-87CA-B223190FF8EA}" destId="{C2494567-32F7-44C2-8163-9EC859845515}" srcOrd="0" destOrd="0" parTransId="{18AB3E55-71CD-4264-B5A4-BE71FF5F4C50}" sibTransId="{D0EA5854-DF38-43F4-B019-4452784365EB}"/>
    <dgm:cxn modelId="{DD904EBA-B6C9-47AD-98D1-8EC32A96E3A3}" type="presOf" srcId="{BF22FC05-E248-4548-AE27-358117F77009}" destId="{B9F78752-D817-47BE-881A-69DA1D9B165D}" srcOrd="0" destOrd="0" presId="urn:microsoft.com/office/officeart/2005/8/layout/vList2"/>
    <dgm:cxn modelId="{E5E37FCD-65AE-4583-99C9-12E29025AA2C}" type="presOf" srcId="{C2494567-32F7-44C2-8163-9EC859845515}" destId="{138A01BE-017F-433B-B871-727C1F353B81}" srcOrd="0" destOrd="0" presId="urn:microsoft.com/office/officeart/2005/8/layout/vList2"/>
    <dgm:cxn modelId="{3C3EC4DF-2238-4F78-BDCD-6547DDEEA478}" type="presOf" srcId="{CAEB1A76-8054-4295-88EA-62D309EEBCBA}" destId="{4B14337B-3F25-4A28-822D-005A7E013514}" srcOrd="0" destOrd="0" presId="urn:microsoft.com/office/officeart/2005/8/layout/vList2"/>
    <dgm:cxn modelId="{F64254B8-01EC-4265-8FC0-81F8B8C2957B}" type="presParOf" srcId="{3CDF557F-F80A-4B43-B720-9205BCAF2CCF}" destId="{138A01BE-017F-433B-B871-727C1F353B81}" srcOrd="0" destOrd="0" presId="urn:microsoft.com/office/officeart/2005/8/layout/vList2"/>
    <dgm:cxn modelId="{4D4B1A59-7D11-4311-BCE3-86FD0A767642}" type="presParOf" srcId="{3CDF557F-F80A-4B43-B720-9205BCAF2CCF}" destId="{F0DFFAE2-98D8-4AB8-9F52-22157D49B81E}" srcOrd="1" destOrd="0" presId="urn:microsoft.com/office/officeart/2005/8/layout/vList2"/>
    <dgm:cxn modelId="{36921C76-AFE3-4907-A0AC-33CFEFC39FC9}" type="presParOf" srcId="{3CDF557F-F80A-4B43-B720-9205BCAF2CCF}" destId="{4B14337B-3F25-4A28-822D-005A7E013514}" srcOrd="2" destOrd="0" presId="urn:microsoft.com/office/officeart/2005/8/layout/vList2"/>
    <dgm:cxn modelId="{7687FEB2-9F41-4567-983E-1E85C98CE268}" type="presParOf" srcId="{3CDF557F-F80A-4B43-B720-9205BCAF2CCF}" destId="{6E8D8AA3-AA4A-49D5-B25E-58BCEBE366DD}" srcOrd="3" destOrd="0" presId="urn:microsoft.com/office/officeart/2005/8/layout/vList2"/>
    <dgm:cxn modelId="{4275FEEF-0530-45FF-933B-7B48854FF6A9}" type="presParOf" srcId="{3CDF557F-F80A-4B43-B720-9205BCAF2CCF}" destId="{B9F78752-D817-47BE-881A-69DA1D9B16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B4D8B-382A-4293-81B6-D9805741D3A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F4C3D3-4011-466D-B3DD-B98994AAB1E0}">
      <dgm:prSet/>
      <dgm:spPr/>
      <dgm:t>
        <a:bodyPr/>
        <a:lstStyle/>
        <a:p>
          <a:r>
            <a:rPr lang="fr-BE"/>
            <a:t>Invitation à la table ronde</a:t>
          </a:r>
          <a:endParaRPr lang="en-US"/>
        </a:p>
      </dgm:t>
    </dgm:pt>
    <dgm:pt modelId="{388FB6E2-123F-4AE6-A0D0-BD0503D8C666}" type="parTrans" cxnId="{449F4031-11B7-482A-BFAF-89208665AC77}">
      <dgm:prSet/>
      <dgm:spPr/>
      <dgm:t>
        <a:bodyPr/>
        <a:lstStyle/>
        <a:p>
          <a:endParaRPr lang="en-US"/>
        </a:p>
      </dgm:t>
    </dgm:pt>
    <dgm:pt modelId="{89CAD8D2-87DE-4B30-BA57-69B18B78EA65}" type="sibTrans" cxnId="{449F4031-11B7-482A-BFAF-89208665AC77}">
      <dgm:prSet/>
      <dgm:spPr/>
      <dgm:t>
        <a:bodyPr/>
        <a:lstStyle/>
        <a:p>
          <a:endParaRPr lang="en-US"/>
        </a:p>
      </dgm:t>
    </dgm:pt>
    <dgm:pt modelId="{D124B456-0CA1-4690-BE81-DD00DE02AABE}">
      <dgm:prSet/>
      <dgm:spPr/>
      <dgm:t>
        <a:bodyPr/>
        <a:lstStyle/>
        <a:p>
          <a:r>
            <a:rPr lang="en-US" dirty="0"/>
            <a:t>Tour de table</a:t>
          </a:r>
        </a:p>
      </dgm:t>
    </dgm:pt>
    <dgm:pt modelId="{EB2BF67C-B254-4209-850A-287AD65CA165}" type="parTrans" cxnId="{A9090937-C48A-4CF9-AB33-8A3D4CCD11CE}">
      <dgm:prSet/>
      <dgm:spPr/>
      <dgm:t>
        <a:bodyPr/>
        <a:lstStyle/>
        <a:p>
          <a:endParaRPr lang="en-US"/>
        </a:p>
      </dgm:t>
    </dgm:pt>
    <dgm:pt modelId="{9DC33470-AE84-4AC4-807E-99A878458939}" type="sibTrans" cxnId="{A9090937-C48A-4CF9-AB33-8A3D4CCD11CE}">
      <dgm:prSet/>
      <dgm:spPr/>
      <dgm:t>
        <a:bodyPr/>
        <a:lstStyle/>
        <a:p>
          <a:endParaRPr lang="en-US"/>
        </a:p>
      </dgm:t>
    </dgm:pt>
    <dgm:pt modelId="{6F60D02B-6D30-436C-BE5B-A28C17981D06}">
      <dgm:prSet/>
      <dgm:spPr/>
      <dgm:t>
        <a:bodyPr/>
        <a:lstStyle/>
        <a:p>
          <a:endParaRPr lang="en-US" dirty="0"/>
        </a:p>
      </dgm:t>
    </dgm:pt>
    <dgm:pt modelId="{35140D4A-3E34-4CCC-BA80-FE89941F6EFB}" type="parTrans" cxnId="{450806A7-12ED-4D07-9CFF-243D509F80C8}">
      <dgm:prSet/>
      <dgm:spPr/>
      <dgm:t>
        <a:bodyPr/>
        <a:lstStyle/>
        <a:p>
          <a:endParaRPr lang="fr-BE"/>
        </a:p>
      </dgm:t>
    </dgm:pt>
    <dgm:pt modelId="{9C2D2ECD-77C9-4406-86C3-87DD3F1D9171}" type="sibTrans" cxnId="{450806A7-12ED-4D07-9CFF-243D509F80C8}">
      <dgm:prSet/>
      <dgm:spPr/>
      <dgm:t>
        <a:bodyPr/>
        <a:lstStyle/>
        <a:p>
          <a:endParaRPr lang="fr-BE"/>
        </a:p>
      </dgm:t>
    </dgm:pt>
    <dgm:pt modelId="{932D22D5-C49D-4A95-8F13-20B798DC9830}">
      <dgm:prSet/>
      <dgm:spPr/>
      <dgm:t>
        <a:bodyPr/>
        <a:lstStyle/>
        <a:p>
          <a:r>
            <a:rPr lang="en-US" dirty="0"/>
            <a:t>Excusés et absents  </a:t>
          </a:r>
        </a:p>
      </dgm:t>
    </dgm:pt>
    <dgm:pt modelId="{938EC96C-D829-4960-8254-F639541012C8}" type="parTrans" cxnId="{D9EECBA4-4DB7-4230-8334-9F7C782401C7}">
      <dgm:prSet/>
      <dgm:spPr/>
      <dgm:t>
        <a:bodyPr/>
        <a:lstStyle/>
        <a:p>
          <a:endParaRPr lang="fr-BE"/>
        </a:p>
      </dgm:t>
    </dgm:pt>
    <dgm:pt modelId="{F1D52322-2D3C-4C0B-B3D4-8A71BC0C73F3}" type="sibTrans" cxnId="{D9EECBA4-4DB7-4230-8334-9F7C782401C7}">
      <dgm:prSet/>
      <dgm:spPr/>
      <dgm:t>
        <a:bodyPr/>
        <a:lstStyle/>
        <a:p>
          <a:endParaRPr lang="fr-BE"/>
        </a:p>
      </dgm:t>
    </dgm:pt>
    <dgm:pt modelId="{A6EC32E5-ACA4-4DA5-A2EE-F466D33B8337}" type="pres">
      <dgm:prSet presAssocID="{1D8B4D8B-382A-4293-81B6-D9805741D3A3}" presName="linear" presStyleCnt="0">
        <dgm:presLayoutVars>
          <dgm:dir/>
          <dgm:animLvl val="lvl"/>
          <dgm:resizeHandles val="exact"/>
        </dgm:presLayoutVars>
      </dgm:prSet>
      <dgm:spPr/>
    </dgm:pt>
    <dgm:pt modelId="{EEF10CFE-5BEC-4528-8C75-19A6C699E40A}" type="pres">
      <dgm:prSet presAssocID="{AEF4C3D3-4011-466D-B3DD-B98994AAB1E0}" presName="parentLin" presStyleCnt="0"/>
      <dgm:spPr/>
    </dgm:pt>
    <dgm:pt modelId="{065F3634-2383-4932-B4D1-05DEBD463E89}" type="pres">
      <dgm:prSet presAssocID="{AEF4C3D3-4011-466D-B3DD-B98994AAB1E0}" presName="parentLeftMargin" presStyleLbl="node1" presStyleIdx="0" presStyleCnt="3"/>
      <dgm:spPr/>
    </dgm:pt>
    <dgm:pt modelId="{F0ED0067-53BD-409F-837B-8C150C0342D4}" type="pres">
      <dgm:prSet presAssocID="{AEF4C3D3-4011-466D-B3DD-B98994AAB1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61BF6A-40B4-412E-BFD1-A5E23FA7557F}" type="pres">
      <dgm:prSet presAssocID="{AEF4C3D3-4011-466D-B3DD-B98994AAB1E0}" presName="negativeSpace" presStyleCnt="0"/>
      <dgm:spPr/>
    </dgm:pt>
    <dgm:pt modelId="{D3A62629-5CE6-405D-95EC-109559B6FD35}" type="pres">
      <dgm:prSet presAssocID="{AEF4C3D3-4011-466D-B3DD-B98994AAB1E0}" presName="childText" presStyleLbl="conFgAcc1" presStyleIdx="0" presStyleCnt="3">
        <dgm:presLayoutVars>
          <dgm:bulletEnabled val="1"/>
        </dgm:presLayoutVars>
      </dgm:prSet>
      <dgm:spPr/>
    </dgm:pt>
    <dgm:pt modelId="{402E026E-B6C7-4F23-865D-DF72B67AB198}" type="pres">
      <dgm:prSet presAssocID="{89CAD8D2-87DE-4B30-BA57-69B18B78EA65}" presName="spaceBetweenRectangles" presStyleCnt="0"/>
      <dgm:spPr/>
    </dgm:pt>
    <dgm:pt modelId="{F128B94E-5F13-4538-8D33-9BC8201E34DE}" type="pres">
      <dgm:prSet presAssocID="{D124B456-0CA1-4690-BE81-DD00DE02AABE}" presName="parentLin" presStyleCnt="0"/>
      <dgm:spPr/>
    </dgm:pt>
    <dgm:pt modelId="{E1534FD0-B6BF-4362-9073-541CC396F1B8}" type="pres">
      <dgm:prSet presAssocID="{D124B456-0CA1-4690-BE81-DD00DE02AABE}" presName="parentLeftMargin" presStyleLbl="node1" presStyleIdx="0" presStyleCnt="3"/>
      <dgm:spPr/>
    </dgm:pt>
    <dgm:pt modelId="{8A787CB5-9B3D-4199-8832-5FCF019B441B}" type="pres">
      <dgm:prSet presAssocID="{D124B456-0CA1-4690-BE81-DD00DE02AA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8AE6E4-99AF-4836-A25F-4614AA498042}" type="pres">
      <dgm:prSet presAssocID="{D124B456-0CA1-4690-BE81-DD00DE02AABE}" presName="negativeSpace" presStyleCnt="0"/>
      <dgm:spPr/>
    </dgm:pt>
    <dgm:pt modelId="{65271A03-1775-489B-9322-D12D09F582F2}" type="pres">
      <dgm:prSet presAssocID="{D124B456-0CA1-4690-BE81-DD00DE02AABE}" presName="childText" presStyleLbl="conFgAcc1" presStyleIdx="1" presStyleCnt="3">
        <dgm:presLayoutVars>
          <dgm:bulletEnabled val="1"/>
        </dgm:presLayoutVars>
      </dgm:prSet>
      <dgm:spPr/>
    </dgm:pt>
    <dgm:pt modelId="{4C99BFE3-97A3-4DAF-9BBC-24F4428E597B}" type="pres">
      <dgm:prSet presAssocID="{9DC33470-AE84-4AC4-807E-99A878458939}" presName="spaceBetweenRectangles" presStyleCnt="0"/>
      <dgm:spPr/>
    </dgm:pt>
    <dgm:pt modelId="{36A82170-D939-46CC-9327-949F66312EDB}" type="pres">
      <dgm:prSet presAssocID="{932D22D5-C49D-4A95-8F13-20B798DC9830}" presName="parentLin" presStyleCnt="0"/>
      <dgm:spPr/>
    </dgm:pt>
    <dgm:pt modelId="{06AE5C6B-B50B-4925-8E64-6338455098FF}" type="pres">
      <dgm:prSet presAssocID="{932D22D5-C49D-4A95-8F13-20B798DC9830}" presName="parentLeftMargin" presStyleLbl="node1" presStyleIdx="1" presStyleCnt="3"/>
      <dgm:spPr/>
    </dgm:pt>
    <dgm:pt modelId="{3E1C11E9-7FD5-427E-AA59-3CED34F94175}" type="pres">
      <dgm:prSet presAssocID="{932D22D5-C49D-4A95-8F13-20B798DC983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3A4053-6DE2-4678-AFD1-8D45DEEF3C42}" type="pres">
      <dgm:prSet presAssocID="{932D22D5-C49D-4A95-8F13-20B798DC9830}" presName="negativeSpace" presStyleCnt="0"/>
      <dgm:spPr/>
    </dgm:pt>
    <dgm:pt modelId="{3AD6437B-D58E-42B4-A548-409F4A4EF608}" type="pres">
      <dgm:prSet presAssocID="{932D22D5-C49D-4A95-8F13-20B798DC98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AD780F-E1AB-43B9-9853-EFF4212A572A}" type="presOf" srcId="{1D8B4D8B-382A-4293-81B6-D9805741D3A3}" destId="{A6EC32E5-ACA4-4DA5-A2EE-F466D33B8337}" srcOrd="0" destOrd="0" presId="urn:microsoft.com/office/officeart/2005/8/layout/list1"/>
    <dgm:cxn modelId="{76C6802A-D021-4929-8E3F-05BDB43BA87F}" type="presOf" srcId="{6F60D02B-6D30-436C-BE5B-A28C17981D06}" destId="{65271A03-1775-489B-9322-D12D09F582F2}" srcOrd="0" destOrd="0" presId="urn:microsoft.com/office/officeart/2005/8/layout/list1"/>
    <dgm:cxn modelId="{449F4031-11B7-482A-BFAF-89208665AC77}" srcId="{1D8B4D8B-382A-4293-81B6-D9805741D3A3}" destId="{AEF4C3D3-4011-466D-B3DD-B98994AAB1E0}" srcOrd="0" destOrd="0" parTransId="{388FB6E2-123F-4AE6-A0D0-BD0503D8C666}" sibTransId="{89CAD8D2-87DE-4B30-BA57-69B18B78EA65}"/>
    <dgm:cxn modelId="{A9090937-C48A-4CF9-AB33-8A3D4CCD11CE}" srcId="{1D8B4D8B-382A-4293-81B6-D9805741D3A3}" destId="{D124B456-0CA1-4690-BE81-DD00DE02AABE}" srcOrd="1" destOrd="0" parTransId="{EB2BF67C-B254-4209-850A-287AD65CA165}" sibTransId="{9DC33470-AE84-4AC4-807E-99A878458939}"/>
    <dgm:cxn modelId="{56AB5470-BC90-49D7-BF00-643C09E3F468}" type="presOf" srcId="{D124B456-0CA1-4690-BE81-DD00DE02AABE}" destId="{E1534FD0-B6BF-4362-9073-541CC396F1B8}" srcOrd="0" destOrd="0" presId="urn:microsoft.com/office/officeart/2005/8/layout/list1"/>
    <dgm:cxn modelId="{7E43D671-1F61-4319-8D81-556C7F11C3A7}" type="presOf" srcId="{932D22D5-C49D-4A95-8F13-20B798DC9830}" destId="{06AE5C6B-B50B-4925-8E64-6338455098FF}" srcOrd="0" destOrd="0" presId="urn:microsoft.com/office/officeart/2005/8/layout/list1"/>
    <dgm:cxn modelId="{D9EECBA4-4DB7-4230-8334-9F7C782401C7}" srcId="{1D8B4D8B-382A-4293-81B6-D9805741D3A3}" destId="{932D22D5-C49D-4A95-8F13-20B798DC9830}" srcOrd="2" destOrd="0" parTransId="{938EC96C-D829-4960-8254-F639541012C8}" sibTransId="{F1D52322-2D3C-4C0B-B3D4-8A71BC0C73F3}"/>
    <dgm:cxn modelId="{450806A7-12ED-4D07-9CFF-243D509F80C8}" srcId="{D124B456-0CA1-4690-BE81-DD00DE02AABE}" destId="{6F60D02B-6D30-436C-BE5B-A28C17981D06}" srcOrd="0" destOrd="0" parTransId="{35140D4A-3E34-4CCC-BA80-FE89941F6EFB}" sibTransId="{9C2D2ECD-77C9-4406-86C3-87DD3F1D9171}"/>
    <dgm:cxn modelId="{BFF806D1-DD07-424F-9FBC-62DF7863ED70}" type="presOf" srcId="{D124B456-0CA1-4690-BE81-DD00DE02AABE}" destId="{8A787CB5-9B3D-4199-8832-5FCF019B441B}" srcOrd="1" destOrd="0" presId="urn:microsoft.com/office/officeart/2005/8/layout/list1"/>
    <dgm:cxn modelId="{CD976DD7-DDDF-4FBA-823A-FE5F7DCA02C5}" type="presOf" srcId="{932D22D5-C49D-4A95-8F13-20B798DC9830}" destId="{3E1C11E9-7FD5-427E-AA59-3CED34F94175}" srcOrd="1" destOrd="0" presId="urn:microsoft.com/office/officeart/2005/8/layout/list1"/>
    <dgm:cxn modelId="{85A64AE1-04FE-4F25-AB1F-424D05F5DB82}" type="presOf" srcId="{AEF4C3D3-4011-466D-B3DD-B98994AAB1E0}" destId="{065F3634-2383-4932-B4D1-05DEBD463E89}" srcOrd="0" destOrd="0" presId="urn:microsoft.com/office/officeart/2005/8/layout/list1"/>
    <dgm:cxn modelId="{82A271FE-72E0-4C6A-AFBC-25A7F3F2A236}" type="presOf" srcId="{AEF4C3D3-4011-466D-B3DD-B98994AAB1E0}" destId="{F0ED0067-53BD-409F-837B-8C150C0342D4}" srcOrd="1" destOrd="0" presId="urn:microsoft.com/office/officeart/2005/8/layout/list1"/>
    <dgm:cxn modelId="{E97DC504-DC74-4469-BAC7-584D2F911B40}" type="presParOf" srcId="{A6EC32E5-ACA4-4DA5-A2EE-F466D33B8337}" destId="{EEF10CFE-5BEC-4528-8C75-19A6C699E40A}" srcOrd="0" destOrd="0" presId="urn:microsoft.com/office/officeart/2005/8/layout/list1"/>
    <dgm:cxn modelId="{AB72B6E5-68F2-4286-83F1-801AD997CBAE}" type="presParOf" srcId="{EEF10CFE-5BEC-4528-8C75-19A6C699E40A}" destId="{065F3634-2383-4932-B4D1-05DEBD463E89}" srcOrd="0" destOrd="0" presId="urn:microsoft.com/office/officeart/2005/8/layout/list1"/>
    <dgm:cxn modelId="{83374AE2-6CE6-4D85-AF7D-C831C71EAC23}" type="presParOf" srcId="{EEF10CFE-5BEC-4528-8C75-19A6C699E40A}" destId="{F0ED0067-53BD-409F-837B-8C150C0342D4}" srcOrd="1" destOrd="0" presId="urn:microsoft.com/office/officeart/2005/8/layout/list1"/>
    <dgm:cxn modelId="{874A5D67-BAFB-4531-969D-9E2C3DEB5BD1}" type="presParOf" srcId="{A6EC32E5-ACA4-4DA5-A2EE-F466D33B8337}" destId="{3B61BF6A-40B4-412E-BFD1-A5E23FA7557F}" srcOrd="1" destOrd="0" presId="urn:microsoft.com/office/officeart/2005/8/layout/list1"/>
    <dgm:cxn modelId="{EAC398C7-DF91-43F5-99E8-CB063A61789B}" type="presParOf" srcId="{A6EC32E5-ACA4-4DA5-A2EE-F466D33B8337}" destId="{D3A62629-5CE6-405D-95EC-109559B6FD35}" srcOrd="2" destOrd="0" presId="urn:microsoft.com/office/officeart/2005/8/layout/list1"/>
    <dgm:cxn modelId="{7F25A314-9510-47A2-9317-E637B5660620}" type="presParOf" srcId="{A6EC32E5-ACA4-4DA5-A2EE-F466D33B8337}" destId="{402E026E-B6C7-4F23-865D-DF72B67AB198}" srcOrd="3" destOrd="0" presId="urn:microsoft.com/office/officeart/2005/8/layout/list1"/>
    <dgm:cxn modelId="{AAF1A1E0-FE33-45EC-B486-936B7683EE64}" type="presParOf" srcId="{A6EC32E5-ACA4-4DA5-A2EE-F466D33B8337}" destId="{F128B94E-5F13-4538-8D33-9BC8201E34DE}" srcOrd="4" destOrd="0" presId="urn:microsoft.com/office/officeart/2005/8/layout/list1"/>
    <dgm:cxn modelId="{D308C790-3F50-41BA-BD40-B88D9825A0DB}" type="presParOf" srcId="{F128B94E-5F13-4538-8D33-9BC8201E34DE}" destId="{E1534FD0-B6BF-4362-9073-541CC396F1B8}" srcOrd="0" destOrd="0" presId="urn:microsoft.com/office/officeart/2005/8/layout/list1"/>
    <dgm:cxn modelId="{87AB23CB-BE22-4592-AF96-22B6CB76035A}" type="presParOf" srcId="{F128B94E-5F13-4538-8D33-9BC8201E34DE}" destId="{8A787CB5-9B3D-4199-8832-5FCF019B441B}" srcOrd="1" destOrd="0" presId="urn:microsoft.com/office/officeart/2005/8/layout/list1"/>
    <dgm:cxn modelId="{92249F41-06FA-44E3-9509-1A14207701E9}" type="presParOf" srcId="{A6EC32E5-ACA4-4DA5-A2EE-F466D33B8337}" destId="{E88AE6E4-99AF-4836-A25F-4614AA498042}" srcOrd="5" destOrd="0" presId="urn:microsoft.com/office/officeart/2005/8/layout/list1"/>
    <dgm:cxn modelId="{3C524F3E-63D5-4DB3-91A9-27D296C3D7E2}" type="presParOf" srcId="{A6EC32E5-ACA4-4DA5-A2EE-F466D33B8337}" destId="{65271A03-1775-489B-9322-D12D09F582F2}" srcOrd="6" destOrd="0" presId="urn:microsoft.com/office/officeart/2005/8/layout/list1"/>
    <dgm:cxn modelId="{01DF11A9-7A8A-4BE3-B14D-929DCB49085C}" type="presParOf" srcId="{A6EC32E5-ACA4-4DA5-A2EE-F466D33B8337}" destId="{4C99BFE3-97A3-4DAF-9BBC-24F4428E597B}" srcOrd="7" destOrd="0" presId="urn:microsoft.com/office/officeart/2005/8/layout/list1"/>
    <dgm:cxn modelId="{C6686DB7-438B-4D80-8D39-63CBB4A8B238}" type="presParOf" srcId="{A6EC32E5-ACA4-4DA5-A2EE-F466D33B8337}" destId="{36A82170-D939-46CC-9327-949F66312EDB}" srcOrd="8" destOrd="0" presId="urn:microsoft.com/office/officeart/2005/8/layout/list1"/>
    <dgm:cxn modelId="{221785BD-601A-4D50-905C-203F26F7976A}" type="presParOf" srcId="{36A82170-D939-46CC-9327-949F66312EDB}" destId="{06AE5C6B-B50B-4925-8E64-6338455098FF}" srcOrd="0" destOrd="0" presId="urn:microsoft.com/office/officeart/2005/8/layout/list1"/>
    <dgm:cxn modelId="{DF9EA675-C8A6-4897-86B1-8E1C05F7B1CE}" type="presParOf" srcId="{36A82170-D939-46CC-9327-949F66312EDB}" destId="{3E1C11E9-7FD5-427E-AA59-3CED34F94175}" srcOrd="1" destOrd="0" presId="urn:microsoft.com/office/officeart/2005/8/layout/list1"/>
    <dgm:cxn modelId="{2DD4DF8B-73DB-4109-80F7-047538F6A443}" type="presParOf" srcId="{A6EC32E5-ACA4-4DA5-A2EE-F466D33B8337}" destId="{913A4053-6DE2-4678-AFD1-8D45DEEF3C42}" srcOrd="9" destOrd="0" presId="urn:microsoft.com/office/officeart/2005/8/layout/list1"/>
    <dgm:cxn modelId="{3E9A7D04-91E8-46C9-BEC6-E3C1CBA8809A}" type="presParOf" srcId="{A6EC32E5-ACA4-4DA5-A2EE-F466D33B8337}" destId="{3AD6437B-D58E-42B4-A548-409F4A4EF6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AEADD-A9D3-41C0-98A7-C490E41358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18DA1D-9850-4281-BDF1-B09B01D13EE6}">
      <dgm:prSet/>
      <dgm:spPr/>
      <dgm:t>
        <a:bodyPr/>
        <a:lstStyle/>
        <a:p>
          <a:r>
            <a:rPr lang="fr-BE"/>
            <a:t>Plan stratégique du Réseau Santé Kirikou </a:t>
          </a:r>
          <a:endParaRPr lang="en-US"/>
        </a:p>
      </dgm:t>
    </dgm:pt>
    <dgm:pt modelId="{7BD18926-4354-4AFF-BD4F-3E9E00006717}" type="parTrans" cxnId="{E534A4B6-BEB8-43EE-85D1-944F90DC17E1}">
      <dgm:prSet/>
      <dgm:spPr/>
      <dgm:t>
        <a:bodyPr/>
        <a:lstStyle/>
        <a:p>
          <a:endParaRPr lang="en-US"/>
        </a:p>
      </dgm:t>
    </dgm:pt>
    <dgm:pt modelId="{AE282EDE-89AB-464C-A3C8-9CB31319DC1B}" type="sibTrans" cxnId="{E534A4B6-BEB8-43EE-85D1-944F90DC17E1}">
      <dgm:prSet/>
      <dgm:spPr/>
      <dgm:t>
        <a:bodyPr/>
        <a:lstStyle/>
        <a:p>
          <a:endParaRPr lang="en-US"/>
        </a:p>
      </dgm:t>
    </dgm:pt>
    <dgm:pt modelId="{B8623517-F7F1-4A8D-A9DC-907ECACA9D95}">
      <dgm:prSet/>
      <dgm:spPr/>
      <dgm:t>
        <a:bodyPr/>
        <a:lstStyle/>
        <a:p>
          <a:r>
            <a:rPr lang="fr-BE" dirty="0"/>
            <a:t>Retours du terrain (non exhaustif) </a:t>
          </a:r>
          <a:endParaRPr lang="en-US" dirty="0"/>
        </a:p>
      </dgm:t>
    </dgm:pt>
    <dgm:pt modelId="{FABEB662-49F1-42D4-A8EF-BA6E1BD5FF80}" type="parTrans" cxnId="{43CCEB01-22DB-485C-ADBD-57D5B10393DD}">
      <dgm:prSet/>
      <dgm:spPr/>
      <dgm:t>
        <a:bodyPr/>
        <a:lstStyle/>
        <a:p>
          <a:endParaRPr lang="en-US"/>
        </a:p>
      </dgm:t>
    </dgm:pt>
    <dgm:pt modelId="{8F8ADE25-83D7-4F5C-8949-9D5D090875CD}" type="sibTrans" cxnId="{43CCEB01-22DB-485C-ADBD-57D5B10393DD}">
      <dgm:prSet/>
      <dgm:spPr/>
      <dgm:t>
        <a:bodyPr/>
        <a:lstStyle/>
        <a:p>
          <a:endParaRPr lang="en-US"/>
        </a:p>
      </dgm:t>
    </dgm:pt>
    <dgm:pt modelId="{72B35512-6094-4964-89D8-D2CA9140834B}">
      <dgm:prSet/>
      <dgm:spPr/>
      <dgm:t>
        <a:bodyPr/>
        <a:lstStyle/>
        <a:p>
          <a:r>
            <a:rPr lang="fr-BE"/>
            <a:t>Un besoin commun  :  une cartographie des institutions et des pratiques ?</a:t>
          </a:r>
          <a:endParaRPr lang="en-US"/>
        </a:p>
      </dgm:t>
    </dgm:pt>
    <dgm:pt modelId="{88CE6564-F6E8-4C7B-9CD0-B3E54C529612}" type="parTrans" cxnId="{9F807F63-8B76-440D-8F9F-5287CC73B07F}">
      <dgm:prSet/>
      <dgm:spPr/>
      <dgm:t>
        <a:bodyPr/>
        <a:lstStyle/>
        <a:p>
          <a:endParaRPr lang="en-US"/>
        </a:p>
      </dgm:t>
    </dgm:pt>
    <dgm:pt modelId="{51715A58-6FFC-44E5-8ACC-0A3249816247}" type="sibTrans" cxnId="{9F807F63-8B76-440D-8F9F-5287CC73B07F}">
      <dgm:prSet/>
      <dgm:spPr/>
      <dgm:t>
        <a:bodyPr/>
        <a:lstStyle/>
        <a:p>
          <a:endParaRPr lang="en-US"/>
        </a:p>
      </dgm:t>
    </dgm:pt>
    <dgm:pt modelId="{DD258842-B671-4EFC-B3EE-0913F4F22677}" type="pres">
      <dgm:prSet presAssocID="{CFEAEADD-A9D3-41C0-98A7-C490E41358FC}" presName="linear" presStyleCnt="0">
        <dgm:presLayoutVars>
          <dgm:animLvl val="lvl"/>
          <dgm:resizeHandles val="exact"/>
        </dgm:presLayoutVars>
      </dgm:prSet>
      <dgm:spPr/>
    </dgm:pt>
    <dgm:pt modelId="{3447D476-EF4D-4D3D-BAA3-62B018B58057}" type="pres">
      <dgm:prSet presAssocID="{DE18DA1D-9850-4281-BDF1-B09B01D13E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6B7194-53F1-43DC-A17E-CF480454068E}" type="pres">
      <dgm:prSet presAssocID="{AE282EDE-89AB-464C-A3C8-9CB31319DC1B}" presName="spacer" presStyleCnt="0"/>
      <dgm:spPr/>
    </dgm:pt>
    <dgm:pt modelId="{6EB41D1F-CB51-4B80-9766-2CE3151DBD41}" type="pres">
      <dgm:prSet presAssocID="{B8623517-F7F1-4A8D-A9DC-907ECACA9D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47358F-793D-425B-ADE4-DCEED7EED852}" type="pres">
      <dgm:prSet presAssocID="{8F8ADE25-83D7-4F5C-8949-9D5D090875CD}" presName="spacer" presStyleCnt="0"/>
      <dgm:spPr/>
    </dgm:pt>
    <dgm:pt modelId="{5FB330E4-6837-462F-8B8B-529983DE554E}" type="pres">
      <dgm:prSet presAssocID="{72B35512-6094-4964-89D8-D2CA914083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3CCEB01-22DB-485C-ADBD-57D5B10393DD}" srcId="{CFEAEADD-A9D3-41C0-98A7-C490E41358FC}" destId="{B8623517-F7F1-4A8D-A9DC-907ECACA9D95}" srcOrd="1" destOrd="0" parTransId="{FABEB662-49F1-42D4-A8EF-BA6E1BD5FF80}" sibTransId="{8F8ADE25-83D7-4F5C-8949-9D5D090875CD}"/>
    <dgm:cxn modelId="{4DEFA80C-A8F5-4D90-9679-3DCFD06BB910}" type="presOf" srcId="{DE18DA1D-9850-4281-BDF1-B09B01D13EE6}" destId="{3447D476-EF4D-4D3D-BAA3-62B018B58057}" srcOrd="0" destOrd="0" presId="urn:microsoft.com/office/officeart/2005/8/layout/vList2"/>
    <dgm:cxn modelId="{AAB1FE34-DAF8-4395-8B6E-19DA38CED3CD}" type="presOf" srcId="{B8623517-F7F1-4A8D-A9DC-907ECACA9D95}" destId="{6EB41D1F-CB51-4B80-9766-2CE3151DBD41}" srcOrd="0" destOrd="0" presId="urn:microsoft.com/office/officeart/2005/8/layout/vList2"/>
    <dgm:cxn modelId="{9F807F63-8B76-440D-8F9F-5287CC73B07F}" srcId="{CFEAEADD-A9D3-41C0-98A7-C490E41358FC}" destId="{72B35512-6094-4964-89D8-D2CA9140834B}" srcOrd="2" destOrd="0" parTransId="{88CE6564-F6E8-4C7B-9CD0-B3E54C529612}" sibTransId="{51715A58-6FFC-44E5-8ACC-0A3249816247}"/>
    <dgm:cxn modelId="{E534A4B6-BEB8-43EE-85D1-944F90DC17E1}" srcId="{CFEAEADD-A9D3-41C0-98A7-C490E41358FC}" destId="{DE18DA1D-9850-4281-BDF1-B09B01D13EE6}" srcOrd="0" destOrd="0" parTransId="{7BD18926-4354-4AFF-BD4F-3E9E00006717}" sibTransId="{AE282EDE-89AB-464C-A3C8-9CB31319DC1B}"/>
    <dgm:cxn modelId="{9793A5BB-2CAF-44FA-9DC7-5E5798E43DD3}" type="presOf" srcId="{CFEAEADD-A9D3-41C0-98A7-C490E41358FC}" destId="{DD258842-B671-4EFC-B3EE-0913F4F22677}" srcOrd="0" destOrd="0" presId="urn:microsoft.com/office/officeart/2005/8/layout/vList2"/>
    <dgm:cxn modelId="{2003C6FB-C010-4EF8-966A-C52C49ABF804}" type="presOf" srcId="{72B35512-6094-4964-89D8-D2CA9140834B}" destId="{5FB330E4-6837-462F-8B8B-529983DE554E}" srcOrd="0" destOrd="0" presId="urn:microsoft.com/office/officeart/2005/8/layout/vList2"/>
    <dgm:cxn modelId="{66026C24-508B-40E8-BB7F-5AEB54A01142}" type="presParOf" srcId="{DD258842-B671-4EFC-B3EE-0913F4F22677}" destId="{3447D476-EF4D-4D3D-BAA3-62B018B58057}" srcOrd="0" destOrd="0" presId="urn:microsoft.com/office/officeart/2005/8/layout/vList2"/>
    <dgm:cxn modelId="{AA74A596-E042-4143-9424-707ECA1D3DDB}" type="presParOf" srcId="{DD258842-B671-4EFC-B3EE-0913F4F22677}" destId="{876B7194-53F1-43DC-A17E-CF480454068E}" srcOrd="1" destOrd="0" presId="urn:microsoft.com/office/officeart/2005/8/layout/vList2"/>
    <dgm:cxn modelId="{2171D6BD-3E85-4848-8A5D-046B2BC9EF78}" type="presParOf" srcId="{DD258842-B671-4EFC-B3EE-0913F4F22677}" destId="{6EB41D1F-CB51-4B80-9766-2CE3151DBD41}" srcOrd="2" destOrd="0" presId="urn:microsoft.com/office/officeart/2005/8/layout/vList2"/>
    <dgm:cxn modelId="{AE297068-8029-4C79-B75C-CDFDD81708D1}" type="presParOf" srcId="{DD258842-B671-4EFC-B3EE-0913F4F22677}" destId="{B547358F-793D-425B-ADE4-DCEED7EED852}" srcOrd="3" destOrd="0" presId="urn:microsoft.com/office/officeart/2005/8/layout/vList2"/>
    <dgm:cxn modelId="{1C1E304D-B906-4A56-BC1C-2B26D2D70B23}" type="presParOf" srcId="{DD258842-B671-4EFC-B3EE-0913F4F22677}" destId="{5FB330E4-6837-462F-8B8B-529983DE55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EAEADD-A9D3-41C0-98A7-C490E41358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18DA1D-9850-4281-BDF1-B09B01D13EE6}">
      <dgm:prSet/>
      <dgm:spPr/>
      <dgm:t>
        <a:bodyPr/>
        <a:lstStyle/>
        <a:p>
          <a:r>
            <a:rPr lang="fr-BE" dirty="0"/>
            <a:t>Action 3.3 : Privilégier les interventions précoces, notamment lors des 1000 premiers jours de l’enfant</a:t>
          </a:r>
          <a:endParaRPr lang="en-US" dirty="0"/>
        </a:p>
      </dgm:t>
    </dgm:pt>
    <dgm:pt modelId="{7BD18926-4354-4AFF-BD4F-3E9E00006717}" type="parTrans" cxnId="{E534A4B6-BEB8-43EE-85D1-944F90DC17E1}">
      <dgm:prSet/>
      <dgm:spPr/>
      <dgm:t>
        <a:bodyPr/>
        <a:lstStyle/>
        <a:p>
          <a:endParaRPr lang="en-US"/>
        </a:p>
      </dgm:t>
    </dgm:pt>
    <dgm:pt modelId="{AE282EDE-89AB-464C-A3C8-9CB31319DC1B}" type="sibTrans" cxnId="{E534A4B6-BEB8-43EE-85D1-944F90DC17E1}">
      <dgm:prSet/>
      <dgm:spPr/>
      <dgm:t>
        <a:bodyPr/>
        <a:lstStyle/>
        <a:p>
          <a:endParaRPr lang="en-US"/>
        </a:p>
      </dgm:t>
    </dgm:pt>
    <dgm:pt modelId="{1F9F4836-12A7-431B-A42F-23C3B084E897}">
      <dgm:prSet/>
      <dgm:spPr/>
      <dgm:t>
        <a:bodyPr/>
        <a:lstStyle/>
        <a:p>
          <a:r>
            <a:rPr lang="fr-BE" dirty="0"/>
            <a:t>Public cible prioritaire </a:t>
          </a:r>
          <a:endParaRPr lang="en-US" dirty="0"/>
        </a:p>
      </dgm:t>
    </dgm:pt>
    <dgm:pt modelId="{7B7FFA5F-4402-444F-899E-569E2BB0C580}" type="parTrans" cxnId="{32CD5147-A422-440F-81C1-A2FAD96150F6}">
      <dgm:prSet/>
      <dgm:spPr/>
      <dgm:t>
        <a:bodyPr/>
        <a:lstStyle/>
        <a:p>
          <a:endParaRPr lang="en-US"/>
        </a:p>
      </dgm:t>
    </dgm:pt>
    <dgm:pt modelId="{40964D39-3803-4D90-865D-71088BEA0092}" type="sibTrans" cxnId="{32CD5147-A422-440F-81C1-A2FAD96150F6}">
      <dgm:prSet/>
      <dgm:spPr/>
      <dgm:t>
        <a:bodyPr/>
        <a:lstStyle/>
        <a:p>
          <a:endParaRPr lang="en-US"/>
        </a:p>
      </dgm:t>
    </dgm:pt>
    <dgm:pt modelId="{1225559F-9D01-469F-83A0-169ABE461A27}">
      <dgm:prSet/>
      <dgm:spPr/>
      <dgm:t>
        <a:bodyPr/>
        <a:lstStyle/>
        <a:p>
          <a:r>
            <a:rPr lang="fr-BE" dirty="0"/>
            <a:t>Question de santé publique </a:t>
          </a:r>
          <a:endParaRPr lang="en-US" dirty="0"/>
        </a:p>
      </dgm:t>
    </dgm:pt>
    <dgm:pt modelId="{D448C5A1-543C-4D2A-8572-46D281ADE98A}" type="parTrans" cxnId="{C339CF10-6BA0-47BD-BE32-51095F53BD14}">
      <dgm:prSet/>
      <dgm:spPr/>
      <dgm:t>
        <a:bodyPr/>
        <a:lstStyle/>
        <a:p>
          <a:endParaRPr lang="en-US"/>
        </a:p>
      </dgm:t>
    </dgm:pt>
    <dgm:pt modelId="{0A9A7365-5304-468E-B207-641317E87849}" type="sibTrans" cxnId="{C339CF10-6BA0-47BD-BE32-51095F53BD14}">
      <dgm:prSet/>
      <dgm:spPr/>
      <dgm:t>
        <a:bodyPr/>
        <a:lstStyle/>
        <a:p>
          <a:endParaRPr lang="en-US"/>
        </a:p>
      </dgm:t>
    </dgm:pt>
    <dgm:pt modelId="{B8623517-F7F1-4A8D-A9DC-907ECACA9D95}">
      <dgm:prSet/>
      <dgm:spPr/>
      <dgm:t>
        <a:bodyPr/>
        <a:lstStyle/>
        <a:p>
          <a:r>
            <a:rPr lang="fr-BE" dirty="0"/>
            <a:t> Action 2.3 : Conceptualiser les collaborations entre partenaires pour offrir des solutions concrètes aux situations individuelles</a:t>
          </a:r>
          <a:endParaRPr lang="en-US" dirty="0"/>
        </a:p>
      </dgm:t>
    </dgm:pt>
    <dgm:pt modelId="{FABEB662-49F1-42D4-A8EF-BA6E1BD5FF80}" type="parTrans" cxnId="{43CCEB01-22DB-485C-ADBD-57D5B10393DD}">
      <dgm:prSet/>
      <dgm:spPr/>
      <dgm:t>
        <a:bodyPr/>
        <a:lstStyle/>
        <a:p>
          <a:endParaRPr lang="en-US"/>
        </a:p>
      </dgm:t>
    </dgm:pt>
    <dgm:pt modelId="{8F8ADE25-83D7-4F5C-8949-9D5D090875CD}" type="sibTrans" cxnId="{43CCEB01-22DB-485C-ADBD-57D5B10393DD}">
      <dgm:prSet/>
      <dgm:spPr/>
      <dgm:t>
        <a:bodyPr/>
        <a:lstStyle/>
        <a:p>
          <a:endParaRPr lang="en-US"/>
        </a:p>
      </dgm:t>
    </dgm:pt>
    <dgm:pt modelId="{F1F7F736-4085-4AD7-B28A-22F31F8DB400}">
      <dgm:prSet/>
      <dgm:spPr/>
      <dgm:t>
        <a:bodyPr/>
        <a:lstStyle/>
        <a:p>
          <a:r>
            <a:rPr lang="fr-BE" dirty="0"/>
            <a:t>Création de cartographie </a:t>
          </a:r>
          <a:endParaRPr lang="en-US" dirty="0"/>
        </a:p>
      </dgm:t>
    </dgm:pt>
    <dgm:pt modelId="{F750FD81-7F11-4AC6-9A9F-FCC99F569D46}" type="parTrans" cxnId="{C1B2B611-D3E4-4C0E-8418-217865F5BF0D}">
      <dgm:prSet/>
      <dgm:spPr/>
      <dgm:t>
        <a:bodyPr/>
        <a:lstStyle/>
        <a:p>
          <a:endParaRPr lang="en-US"/>
        </a:p>
      </dgm:t>
    </dgm:pt>
    <dgm:pt modelId="{DC34894F-553D-4EA0-BC32-C9ED10DCE82D}" type="sibTrans" cxnId="{C1B2B611-D3E4-4C0E-8418-217865F5BF0D}">
      <dgm:prSet/>
      <dgm:spPr/>
      <dgm:t>
        <a:bodyPr/>
        <a:lstStyle/>
        <a:p>
          <a:endParaRPr lang="en-US"/>
        </a:p>
      </dgm:t>
    </dgm:pt>
    <dgm:pt modelId="{4A703684-9ECF-413F-B98C-8E82BC56D430}">
      <dgm:prSet/>
      <dgm:spPr/>
      <dgm:t>
        <a:bodyPr/>
        <a:lstStyle/>
        <a:p>
          <a:r>
            <a:rPr lang="en-US" dirty="0" err="1"/>
            <a:t>Améliorer</a:t>
          </a:r>
          <a:r>
            <a:rPr lang="en-US" dirty="0"/>
            <a:t> les </a:t>
          </a:r>
          <a:r>
            <a:rPr lang="en-US" dirty="0" err="1"/>
            <a:t>partenariats</a:t>
          </a:r>
          <a:r>
            <a:rPr lang="en-US" dirty="0"/>
            <a:t> </a:t>
          </a:r>
        </a:p>
      </dgm:t>
    </dgm:pt>
    <dgm:pt modelId="{0FA5C658-3BC1-406D-AB26-E8670279894B}" type="parTrans" cxnId="{3499B3AA-C99D-4EBD-8DF9-B5E8C7D3313D}">
      <dgm:prSet/>
      <dgm:spPr/>
      <dgm:t>
        <a:bodyPr/>
        <a:lstStyle/>
        <a:p>
          <a:endParaRPr lang="fr-BE"/>
        </a:p>
      </dgm:t>
    </dgm:pt>
    <dgm:pt modelId="{832B2788-B119-44A3-949F-1A62AFF46D52}" type="sibTrans" cxnId="{3499B3AA-C99D-4EBD-8DF9-B5E8C7D3313D}">
      <dgm:prSet/>
      <dgm:spPr/>
      <dgm:t>
        <a:bodyPr/>
        <a:lstStyle/>
        <a:p>
          <a:endParaRPr lang="fr-BE"/>
        </a:p>
      </dgm:t>
    </dgm:pt>
    <dgm:pt modelId="{C6AC80B3-7B00-4EE8-88CE-166E56DDB217}">
      <dgm:prSet/>
      <dgm:spPr/>
      <dgm:t>
        <a:bodyPr/>
        <a:lstStyle/>
        <a:p>
          <a:r>
            <a:rPr lang="en-US" dirty="0" err="1"/>
            <a:t>Décision</a:t>
          </a:r>
          <a:r>
            <a:rPr lang="en-US" dirty="0"/>
            <a:t> du </a:t>
          </a:r>
          <a:r>
            <a:rPr lang="en-US" dirty="0" err="1"/>
            <a:t>Comité</a:t>
          </a:r>
          <a:r>
            <a:rPr lang="en-US" dirty="0"/>
            <a:t> de réseau (CRK)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octobre</a:t>
          </a:r>
          <a:r>
            <a:rPr lang="en-US" dirty="0"/>
            <a:t> 2021 de lancer </a:t>
          </a:r>
          <a:r>
            <a:rPr lang="en-US" dirty="0" err="1"/>
            <a:t>une</a:t>
          </a:r>
          <a:r>
            <a:rPr lang="en-US" dirty="0"/>
            <a:t> première table ronde</a:t>
          </a:r>
        </a:p>
      </dgm:t>
    </dgm:pt>
    <dgm:pt modelId="{B21BF30E-954B-4F3A-9455-CCF7ABEDCE80}" type="parTrans" cxnId="{25E24BC4-58C1-4582-A974-8FA69E7425C3}">
      <dgm:prSet/>
      <dgm:spPr/>
      <dgm:t>
        <a:bodyPr/>
        <a:lstStyle/>
        <a:p>
          <a:endParaRPr lang="fr-BE"/>
        </a:p>
      </dgm:t>
    </dgm:pt>
    <dgm:pt modelId="{EDC70323-BDD2-4F0C-A7B7-080FFECB2A0A}" type="sibTrans" cxnId="{25E24BC4-58C1-4582-A974-8FA69E7425C3}">
      <dgm:prSet/>
      <dgm:spPr/>
      <dgm:t>
        <a:bodyPr/>
        <a:lstStyle/>
        <a:p>
          <a:endParaRPr lang="fr-BE"/>
        </a:p>
      </dgm:t>
    </dgm:pt>
    <dgm:pt modelId="{DD258842-B671-4EFC-B3EE-0913F4F22677}" type="pres">
      <dgm:prSet presAssocID="{CFEAEADD-A9D3-41C0-98A7-C490E41358FC}" presName="linear" presStyleCnt="0">
        <dgm:presLayoutVars>
          <dgm:animLvl val="lvl"/>
          <dgm:resizeHandles val="exact"/>
        </dgm:presLayoutVars>
      </dgm:prSet>
      <dgm:spPr/>
    </dgm:pt>
    <dgm:pt modelId="{3447D476-EF4D-4D3D-BAA3-62B018B58057}" type="pres">
      <dgm:prSet presAssocID="{DE18DA1D-9850-4281-BDF1-B09B01D13E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9E931F-3807-43EC-9A53-4443F7295B0E}" type="pres">
      <dgm:prSet presAssocID="{DE18DA1D-9850-4281-BDF1-B09B01D13EE6}" presName="childText" presStyleLbl="revTx" presStyleIdx="0" presStyleCnt="2">
        <dgm:presLayoutVars>
          <dgm:bulletEnabled val="1"/>
        </dgm:presLayoutVars>
      </dgm:prSet>
      <dgm:spPr/>
    </dgm:pt>
    <dgm:pt modelId="{6EB41D1F-CB51-4B80-9766-2CE3151DBD41}" type="pres">
      <dgm:prSet presAssocID="{B8623517-F7F1-4A8D-A9DC-907ECACA9D95}" presName="parentText" presStyleLbl="node1" presStyleIdx="1" presStyleCnt="3" custLinFactNeighborX="-46410" custLinFactNeighborY="-2205">
        <dgm:presLayoutVars>
          <dgm:chMax val="0"/>
          <dgm:bulletEnabled val="1"/>
        </dgm:presLayoutVars>
      </dgm:prSet>
      <dgm:spPr/>
    </dgm:pt>
    <dgm:pt modelId="{3A4FA3B3-ED63-4CDC-B73B-E177A50382FF}" type="pres">
      <dgm:prSet presAssocID="{B8623517-F7F1-4A8D-A9DC-907ECACA9D95}" presName="childText" presStyleLbl="revTx" presStyleIdx="1" presStyleCnt="2">
        <dgm:presLayoutVars>
          <dgm:bulletEnabled val="1"/>
        </dgm:presLayoutVars>
      </dgm:prSet>
      <dgm:spPr/>
    </dgm:pt>
    <dgm:pt modelId="{5BE7F646-D018-4C86-BA4A-14A808D37B27}" type="pres">
      <dgm:prSet presAssocID="{C6AC80B3-7B00-4EE8-88CE-166E56DDB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3CCEB01-22DB-485C-ADBD-57D5B10393DD}" srcId="{CFEAEADD-A9D3-41C0-98A7-C490E41358FC}" destId="{B8623517-F7F1-4A8D-A9DC-907ECACA9D95}" srcOrd="1" destOrd="0" parTransId="{FABEB662-49F1-42D4-A8EF-BA6E1BD5FF80}" sibTransId="{8F8ADE25-83D7-4F5C-8949-9D5D090875CD}"/>
    <dgm:cxn modelId="{CF89D405-C103-4471-9C3A-D6CED1FAD459}" type="presOf" srcId="{C6AC80B3-7B00-4EE8-88CE-166E56DDB217}" destId="{5BE7F646-D018-4C86-BA4A-14A808D37B27}" srcOrd="0" destOrd="0" presId="urn:microsoft.com/office/officeart/2005/8/layout/vList2"/>
    <dgm:cxn modelId="{C339CF10-6BA0-47BD-BE32-51095F53BD14}" srcId="{DE18DA1D-9850-4281-BDF1-B09B01D13EE6}" destId="{1225559F-9D01-469F-83A0-169ABE461A27}" srcOrd="1" destOrd="0" parTransId="{D448C5A1-543C-4D2A-8572-46D281ADE98A}" sibTransId="{0A9A7365-5304-468E-B207-641317E87849}"/>
    <dgm:cxn modelId="{C1B2B611-D3E4-4C0E-8418-217865F5BF0D}" srcId="{B8623517-F7F1-4A8D-A9DC-907ECACA9D95}" destId="{F1F7F736-4085-4AD7-B28A-22F31F8DB400}" srcOrd="0" destOrd="0" parTransId="{F750FD81-7F11-4AC6-9A9F-FCC99F569D46}" sibTransId="{DC34894F-553D-4EA0-BC32-C9ED10DCE82D}"/>
    <dgm:cxn modelId="{30696E12-575A-4227-81CA-712AAE61BD51}" type="presOf" srcId="{1F9F4836-12A7-431B-A42F-23C3B084E897}" destId="{BC9E931F-3807-43EC-9A53-4443F7295B0E}" srcOrd="0" destOrd="0" presId="urn:microsoft.com/office/officeart/2005/8/layout/vList2"/>
    <dgm:cxn modelId="{D22D743B-70CA-475A-AB54-17240B1FE661}" type="presOf" srcId="{4A703684-9ECF-413F-B98C-8E82BC56D430}" destId="{3A4FA3B3-ED63-4CDC-B73B-E177A50382FF}" srcOrd="0" destOrd="1" presId="urn:microsoft.com/office/officeart/2005/8/layout/vList2"/>
    <dgm:cxn modelId="{52E6553F-AA7D-4490-81F9-79F229D3226A}" type="presOf" srcId="{F1F7F736-4085-4AD7-B28A-22F31F8DB400}" destId="{3A4FA3B3-ED63-4CDC-B73B-E177A50382FF}" srcOrd="0" destOrd="0" presId="urn:microsoft.com/office/officeart/2005/8/layout/vList2"/>
    <dgm:cxn modelId="{C786EC42-93B7-4E8F-BEE8-A85B685C9764}" type="presOf" srcId="{B8623517-F7F1-4A8D-A9DC-907ECACA9D95}" destId="{6EB41D1F-CB51-4B80-9766-2CE3151DBD41}" srcOrd="0" destOrd="0" presId="urn:microsoft.com/office/officeart/2005/8/layout/vList2"/>
    <dgm:cxn modelId="{32CD5147-A422-440F-81C1-A2FAD96150F6}" srcId="{DE18DA1D-9850-4281-BDF1-B09B01D13EE6}" destId="{1F9F4836-12A7-431B-A42F-23C3B084E897}" srcOrd="0" destOrd="0" parTransId="{7B7FFA5F-4402-444F-899E-569E2BB0C580}" sibTransId="{40964D39-3803-4D90-865D-71088BEA0092}"/>
    <dgm:cxn modelId="{4AE68C9D-00FB-4B64-827C-85DBAB313F87}" type="presOf" srcId="{DE18DA1D-9850-4281-BDF1-B09B01D13EE6}" destId="{3447D476-EF4D-4D3D-BAA3-62B018B58057}" srcOrd="0" destOrd="0" presId="urn:microsoft.com/office/officeart/2005/8/layout/vList2"/>
    <dgm:cxn modelId="{3499B3AA-C99D-4EBD-8DF9-B5E8C7D3313D}" srcId="{B8623517-F7F1-4A8D-A9DC-907ECACA9D95}" destId="{4A703684-9ECF-413F-B98C-8E82BC56D430}" srcOrd="1" destOrd="0" parTransId="{0FA5C658-3BC1-406D-AB26-E8670279894B}" sibTransId="{832B2788-B119-44A3-949F-1A62AFF46D52}"/>
    <dgm:cxn modelId="{E534A4B6-BEB8-43EE-85D1-944F90DC17E1}" srcId="{CFEAEADD-A9D3-41C0-98A7-C490E41358FC}" destId="{DE18DA1D-9850-4281-BDF1-B09B01D13EE6}" srcOrd="0" destOrd="0" parTransId="{7BD18926-4354-4AFF-BD4F-3E9E00006717}" sibTransId="{AE282EDE-89AB-464C-A3C8-9CB31319DC1B}"/>
    <dgm:cxn modelId="{25E24BC4-58C1-4582-A974-8FA69E7425C3}" srcId="{CFEAEADD-A9D3-41C0-98A7-C490E41358FC}" destId="{C6AC80B3-7B00-4EE8-88CE-166E56DDB217}" srcOrd="2" destOrd="0" parTransId="{B21BF30E-954B-4F3A-9455-CCF7ABEDCE80}" sibTransId="{EDC70323-BDD2-4F0C-A7B7-080FFECB2A0A}"/>
    <dgm:cxn modelId="{470A68D9-B21A-41B3-B3FF-AE66E9DA9E69}" type="presOf" srcId="{1225559F-9D01-469F-83A0-169ABE461A27}" destId="{BC9E931F-3807-43EC-9A53-4443F7295B0E}" srcOrd="0" destOrd="1" presId="urn:microsoft.com/office/officeart/2005/8/layout/vList2"/>
    <dgm:cxn modelId="{2AEDC5E8-5424-44BF-A4AA-2EA1D39B547A}" type="presOf" srcId="{CFEAEADD-A9D3-41C0-98A7-C490E41358FC}" destId="{DD258842-B671-4EFC-B3EE-0913F4F22677}" srcOrd="0" destOrd="0" presId="urn:microsoft.com/office/officeart/2005/8/layout/vList2"/>
    <dgm:cxn modelId="{950CD8EA-FE7B-439C-97B8-809F96A0C5B3}" type="presParOf" srcId="{DD258842-B671-4EFC-B3EE-0913F4F22677}" destId="{3447D476-EF4D-4D3D-BAA3-62B018B58057}" srcOrd="0" destOrd="0" presId="urn:microsoft.com/office/officeart/2005/8/layout/vList2"/>
    <dgm:cxn modelId="{C21DC9D8-E463-4207-BEF6-CAAE2B035ACA}" type="presParOf" srcId="{DD258842-B671-4EFC-B3EE-0913F4F22677}" destId="{BC9E931F-3807-43EC-9A53-4443F7295B0E}" srcOrd="1" destOrd="0" presId="urn:microsoft.com/office/officeart/2005/8/layout/vList2"/>
    <dgm:cxn modelId="{455A5E3F-427C-4BC3-AAE9-5849FC93F181}" type="presParOf" srcId="{DD258842-B671-4EFC-B3EE-0913F4F22677}" destId="{6EB41D1F-CB51-4B80-9766-2CE3151DBD41}" srcOrd="2" destOrd="0" presId="urn:microsoft.com/office/officeart/2005/8/layout/vList2"/>
    <dgm:cxn modelId="{49B104C7-BAD7-4FB6-A9A2-343C7E25F7A0}" type="presParOf" srcId="{DD258842-B671-4EFC-B3EE-0913F4F22677}" destId="{3A4FA3B3-ED63-4CDC-B73B-E177A50382FF}" srcOrd="3" destOrd="0" presId="urn:microsoft.com/office/officeart/2005/8/layout/vList2"/>
    <dgm:cxn modelId="{F9E3E8E5-9E50-4301-B6F4-1B752CE35089}" type="presParOf" srcId="{DD258842-B671-4EFC-B3EE-0913F4F22677}" destId="{5BE7F646-D018-4C86-BA4A-14A808D37B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EAEADD-A9D3-41C0-98A7-C490E41358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25559F-9D01-469F-83A0-169ABE461A27}">
      <dgm:prSet/>
      <dgm:spPr/>
      <dgm:t>
        <a:bodyPr/>
        <a:lstStyle/>
        <a:p>
          <a:pPr algn="l"/>
          <a:r>
            <a:rPr lang="fr-BE" dirty="0"/>
            <a:t>Impacts de la crise sanitaire </a:t>
          </a:r>
          <a:endParaRPr lang="en-US" dirty="0"/>
        </a:p>
      </dgm:t>
    </dgm:pt>
    <dgm:pt modelId="{D448C5A1-543C-4D2A-8572-46D281ADE98A}" type="parTrans" cxnId="{C339CF10-6BA0-47BD-BE32-51095F53BD14}">
      <dgm:prSet/>
      <dgm:spPr/>
      <dgm:t>
        <a:bodyPr/>
        <a:lstStyle/>
        <a:p>
          <a:endParaRPr lang="en-US"/>
        </a:p>
      </dgm:t>
    </dgm:pt>
    <dgm:pt modelId="{0A9A7365-5304-468E-B207-641317E87849}" type="sibTrans" cxnId="{C339CF10-6BA0-47BD-BE32-51095F53BD14}">
      <dgm:prSet/>
      <dgm:spPr/>
      <dgm:t>
        <a:bodyPr/>
        <a:lstStyle/>
        <a:p>
          <a:endParaRPr lang="en-US"/>
        </a:p>
      </dgm:t>
    </dgm:pt>
    <dgm:pt modelId="{88085429-BACE-494A-A8E2-E8DDDEEF771C}">
      <dgm:prSet/>
      <dgm:spPr/>
      <dgm:t>
        <a:bodyPr/>
        <a:lstStyle/>
        <a:p>
          <a:r>
            <a:rPr lang="en-US" dirty="0"/>
            <a:t> </a:t>
          </a:r>
          <a:r>
            <a:rPr lang="en-US" dirty="0" err="1"/>
            <a:t>Présentation</a:t>
          </a:r>
          <a:r>
            <a:rPr lang="en-US" dirty="0"/>
            <a:t> du pole petite </a:t>
          </a:r>
          <a:r>
            <a:rPr lang="en-US" dirty="0" err="1"/>
            <a:t>enfance</a:t>
          </a:r>
          <a:r>
            <a:rPr lang="en-US" dirty="0"/>
            <a:t> </a:t>
          </a:r>
        </a:p>
      </dgm:t>
    </dgm:pt>
    <dgm:pt modelId="{4BAE4EF4-6B01-4C57-92BC-CF26BD005D25}" type="parTrans" cxnId="{9CAA3C00-4EE9-4B4C-8CCF-58DBE9B47073}">
      <dgm:prSet/>
      <dgm:spPr/>
      <dgm:t>
        <a:bodyPr/>
        <a:lstStyle/>
        <a:p>
          <a:endParaRPr lang="fr-BE"/>
        </a:p>
      </dgm:t>
    </dgm:pt>
    <dgm:pt modelId="{ABD53995-5701-43EB-B5BF-77D73C1A2ACC}" type="sibTrans" cxnId="{9CAA3C00-4EE9-4B4C-8CCF-58DBE9B47073}">
      <dgm:prSet/>
      <dgm:spPr/>
      <dgm:t>
        <a:bodyPr/>
        <a:lstStyle/>
        <a:p>
          <a:endParaRPr lang="fr-BE"/>
        </a:p>
      </dgm:t>
    </dgm:pt>
    <dgm:pt modelId="{7911FEB8-F4C2-4EE3-B8D6-221C7D7B9547}">
      <dgm:prSet/>
      <dgm:spPr/>
      <dgm:t>
        <a:bodyPr/>
        <a:lstStyle/>
        <a:p>
          <a:pPr algn="l"/>
          <a:r>
            <a:rPr lang="fr-BE" dirty="0"/>
            <a:t>L’@ tribu mobile  </a:t>
          </a:r>
          <a:endParaRPr lang="en-US" dirty="0"/>
        </a:p>
      </dgm:t>
    </dgm:pt>
    <dgm:pt modelId="{D849C556-521E-4C4D-8249-A2189B1AD350}" type="parTrans" cxnId="{BB218ECB-4A0D-4CCC-B6DD-47F9EE1A1AD0}">
      <dgm:prSet/>
      <dgm:spPr/>
      <dgm:t>
        <a:bodyPr/>
        <a:lstStyle/>
        <a:p>
          <a:endParaRPr lang="fr-BE"/>
        </a:p>
      </dgm:t>
    </dgm:pt>
    <dgm:pt modelId="{4D4470E1-AF86-46D0-9A46-47D9D7D7FFA2}" type="sibTrans" cxnId="{BB218ECB-4A0D-4CCC-B6DD-47F9EE1A1AD0}">
      <dgm:prSet/>
      <dgm:spPr/>
      <dgm:t>
        <a:bodyPr/>
        <a:lstStyle/>
        <a:p>
          <a:endParaRPr lang="fr-BE"/>
        </a:p>
      </dgm:t>
    </dgm:pt>
    <dgm:pt modelId="{5D342960-4518-46E1-A73E-1AA573C53940}">
      <dgm:prSet/>
      <dgm:spPr/>
      <dgm:t>
        <a:bodyPr/>
        <a:lstStyle/>
        <a:p>
          <a:pPr algn="l"/>
          <a:r>
            <a:rPr lang="fr-BE" dirty="0"/>
            <a:t>Modification/évolution de l’offre</a:t>
          </a:r>
          <a:endParaRPr lang="en-US" dirty="0"/>
        </a:p>
      </dgm:t>
    </dgm:pt>
    <dgm:pt modelId="{0187F68E-8759-4D22-8B70-BE34780EAC46}" type="parTrans" cxnId="{A0389E8D-E447-4D67-8972-EB4EEF0FDDFD}">
      <dgm:prSet/>
      <dgm:spPr/>
      <dgm:t>
        <a:bodyPr/>
        <a:lstStyle/>
        <a:p>
          <a:endParaRPr lang="fr-BE"/>
        </a:p>
      </dgm:t>
    </dgm:pt>
    <dgm:pt modelId="{F9C47820-3C1F-4267-8BED-493E8A1B4A47}" type="sibTrans" cxnId="{A0389E8D-E447-4D67-8972-EB4EEF0FDDFD}">
      <dgm:prSet/>
      <dgm:spPr/>
      <dgm:t>
        <a:bodyPr/>
        <a:lstStyle/>
        <a:p>
          <a:endParaRPr lang="fr-BE"/>
        </a:p>
      </dgm:t>
    </dgm:pt>
    <dgm:pt modelId="{744996AB-1E66-4468-96A5-4FF621338023}">
      <dgm:prSet/>
      <dgm:spPr/>
      <dgm:t>
        <a:bodyPr/>
        <a:lstStyle/>
        <a:p>
          <a:pPr algn="l"/>
          <a:r>
            <a:rPr lang="fr-BE" dirty="0"/>
            <a:t>fermeture de </a:t>
          </a:r>
          <a:r>
            <a:rPr lang="fr-BE" dirty="0" err="1"/>
            <a:t>Psygogne</a:t>
          </a:r>
          <a:endParaRPr lang="en-US" dirty="0"/>
        </a:p>
      </dgm:t>
    </dgm:pt>
    <dgm:pt modelId="{4D98B9ED-71F3-4EBE-9196-E3045D62AD65}" type="parTrans" cxnId="{C5C61393-C43B-4DEC-BA54-F6D8E1B62944}">
      <dgm:prSet/>
      <dgm:spPr/>
      <dgm:t>
        <a:bodyPr/>
        <a:lstStyle/>
        <a:p>
          <a:endParaRPr lang="fr-BE"/>
        </a:p>
      </dgm:t>
    </dgm:pt>
    <dgm:pt modelId="{D6CAE99C-0C54-418B-8461-B5192F6A6D10}" type="sibTrans" cxnId="{C5C61393-C43B-4DEC-BA54-F6D8E1B62944}">
      <dgm:prSet/>
      <dgm:spPr/>
      <dgm:t>
        <a:bodyPr/>
        <a:lstStyle/>
        <a:p>
          <a:endParaRPr lang="fr-BE"/>
        </a:p>
      </dgm:t>
    </dgm:pt>
    <dgm:pt modelId="{30FDEA18-7573-454E-9632-7F5A9B937106}">
      <dgm:prSet/>
      <dgm:spPr/>
      <dgm:t>
        <a:bodyPr/>
        <a:lstStyle/>
        <a:p>
          <a:r>
            <a:rPr lang="en-US" dirty="0" err="1"/>
            <a:t>Autres</a:t>
          </a:r>
          <a:r>
            <a:rPr lang="en-US" dirty="0"/>
            <a:t> </a:t>
          </a:r>
          <a:r>
            <a:rPr lang="en-US" dirty="0" err="1"/>
            <a:t>témoignages</a:t>
          </a:r>
          <a:endParaRPr lang="en-US" dirty="0"/>
        </a:p>
      </dgm:t>
    </dgm:pt>
    <dgm:pt modelId="{4721145F-5D3E-4B44-AE09-42851A41B9BB}" type="parTrans" cxnId="{7C5C710A-743F-4052-927E-CA651AD6F26F}">
      <dgm:prSet/>
      <dgm:spPr/>
      <dgm:t>
        <a:bodyPr/>
        <a:lstStyle/>
        <a:p>
          <a:endParaRPr lang="fr-BE"/>
        </a:p>
      </dgm:t>
    </dgm:pt>
    <dgm:pt modelId="{4ACAB184-1871-4520-8E2F-60C4D583EC48}" type="sibTrans" cxnId="{7C5C710A-743F-4052-927E-CA651AD6F26F}">
      <dgm:prSet/>
      <dgm:spPr/>
      <dgm:t>
        <a:bodyPr/>
        <a:lstStyle/>
        <a:p>
          <a:endParaRPr lang="fr-BE"/>
        </a:p>
      </dgm:t>
    </dgm:pt>
    <dgm:pt modelId="{6DF66446-C82C-4B20-8EB6-56F8B6927426}">
      <dgm:prSet/>
      <dgm:spPr/>
      <dgm:t>
        <a:bodyPr/>
        <a:lstStyle/>
        <a:p>
          <a:pPr algn="l"/>
          <a:r>
            <a:rPr lang="en-US" dirty="0"/>
            <a:t>Suspension du </a:t>
          </a:r>
          <a:r>
            <a:rPr lang="en-US" dirty="0" err="1"/>
            <a:t>groupe</a:t>
          </a:r>
          <a:r>
            <a:rPr lang="en-US" dirty="0"/>
            <a:t> “petite </a:t>
          </a:r>
          <a:r>
            <a:rPr lang="en-US" dirty="0" err="1"/>
            <a:t>enfance</a:t>
          </a:r>
          <a:r>
            <a:rPr lang="en-US" dirty="0"/>
            <a:t>” du J</a:t>
          </a:r>
          <a:r>
            <a:rPr lang="fr-BE" dirty="0"/>
            <a:t>ardin pour tous  Namur-Dinant (processus intersectoriel) </a:t>
          </a:r>
        </a:p>
      </dgm:t>
    </dgm:pt>
    <dgm:pt modelId="{4795AB1C-2801-48D9-8AD6-E6EEA43BBAF0}" type="parTrans" cxnId="{315D469A-DEE1-42AF-9540-CA7D46D96D8E}">
      <dgm:prSet/>
      <dgm:spPr/>
      <dgm:t>
        <a:bodyPr/>
        <a:lstStyle/>
        <a:p>
          <a:endParaRPr lang="fr-BE"/>
        </a:p>
      </dgm:t>
    </dgm:pt>
    <dgm:pt modelId="{F7BE8385-3883-4F3E-B6A3-7A03518A0668}" type="sibTrans" cxnId="{315D469A-DEE1-42AF-9540-CA7D46D96D8E}">
      <dgm:prSet/>
      <dgm:spPr/>
      <dgm:t>
        <a:bodyPr/>
        <a:lstStyle/>
        <a:p>
          <a:endParaRPr lang="fr-BE"/>
        </a:p>
      </dgm:t>
    </dgm:pt>
    <dgm:pt modelId="{0E997033-7804-4DCC-A78C-71B58826DD9C}">
      <dgm:prSet/>
      <dgm:spPr/>
      <dgm:t>
        <a:bodyPr/>
        <a:lstStyle/>
        <a:p>
          <a:pPr algn="l"/>
          <a:r>
            <a:rPr lang="fr-BE" dirty="0"/>
            <a:t>?</a:t>
          </a:r>
        </a:p>
      </dgm:t>
    </dgm:pt>
    <dgm:pt modelId="{8A1C4923-7DF1-4766-A7A5-EB53B06AD112}" type="parTrans" cxnId="{16FCEA84-09DD-4ABC-AA73-B1583CF7B53B}">
      <dgm:prSet/>
      <dgm:spPr/>
      <dgm:t>
        <a:bodyPr/>
        <a:lstStyle/>
        <a:p>
          <a:endParaRPr lang="fr-BE"/>
        </a:p>
      </dgm:t>
    </dgm:pt>
    <dgm:pt modelId="{45991E37-2598-4CB7-8A09-8F2E8B050F4A}" type="sibTrans" cxnId="{16FCEA84-09DD-4ABC-AA73-B1583CF7B53B}">
      <dgm:prSet/>
      <dgm:spPr/>
      <dgm:t>
        <a:bodyPr/>
        <a:lstStyle/>
        <a:p>
          <a:endParaRPr lang="fr-BE"/>
        </a:p>
      </dgm:t>
    </dgm:pt>
    <dgm:pt modelId="{FF959CAA-3B75-48E6-AB86-E08638E305EE}">
      <dgm:prSet/>
      <dgm:spPr/>
      <dgm:t>
        <a:bodyPr/>
        <a:lstStyle/>
        <a:p>
          <a:pPr algn="l"/>
          <a:r>
            <a:rPr lang="en-US" dirty="0"/>
            <a:t>?</a:t>
          </a:r>
        </a:p>
      </dgm:t>
    </dgm:pt>
    <dgm:pt modelId="{811DF13F-745A-4087-903A-66129416A2CC}" type="parTrans" cxnId="{DF2C2B52-CBB0-48E1-B921-7B9F2A81CDB3}">
      <dgm:prSet/>
      <dgm:spPr/>
      <dgm:t>
        <a:bodyPr/>
        <a:lstStyle/>
        <a:p>
          <a:endParaRPr lang="fr-BE"/>
        </a:p>
      </dgm:t>
    </dgm:pt>
    <dgm:pt modelId="{0C47FCCD-2387-4344-9883-CDDDAC9E14E1}" type="sibTrans" cxnId="{DF2C2B52-CBB0-48E1-B921-7B9F2A81CDB3}">
      <dgm:prSet/>
      <dgm:spPr/>
      <dgm:t>
        <a:bodyPr/>
        <a:lstStyle/>
        <a:p>
          <a:endParaRPr lang="fr-BE"/>
        </a:p>
      </dgm:t>
    </dgm:pt>
    <dgm:pt modelId="{DD258842-B671-4EFC-B3EE-0913F4F22677}" type="pres">
      <dgm:prSet presAssocID="{CFEAEADD-A9D3-41C0-98A7-C490E41358FC}" presName="linear" presStyleCnt="0">
        <dgm:presLayoutVars>
          <dgm:animLvl val="lvl"/>
          <dgm:resizeHandles val="exact"/>
        </dgm:presLayoutVars>
      </dgm:prSet>
      <dgm:spPr/>
    </dgm:pt>
    <dgm:pt modelId="{62A52C3F-6A89-4ECB-89CD-28FC27775563}" type="pres">
      <dgm:prSet presAssocID="{1225559F-9D01-469F-83A0-169ABE461A2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0B971C-5ECB-48C5-9775-B82B1DC5A159}" type="pres">
      <dgm:prSet presAssocID="{1225559F-9D01-469F-83A0-169ABE461A27}" presName="childText" presStyleLbl="revTx" presStyleIdx="0" presStyleCnt="3">
        <dgm:presLayoutVars>
          <dgm:bulletEnabled val="1"/>
        </dgm:presLayoutVars>
      </dgm:prSet>
      <dgm:spPr/>
    </dgm:pt>
    <dgm:pt modelId="{525E7AD7-E80B-45D9-A443-D9A8A78E2E81}" type="pres">
      <dgm:prSet presAssocID="{5D342960-4518-46E1-A73E-1AA573C539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283D1B-2641-4C8B-9AA4-A7A5DDDE0441}" type="pres">
      <dgm:prSet presAssocID="{5D342960-4518-46E1-A73E-1AA573C53940}" presName="childText" presStyleLbl="revTx" presStyleIdx="1" presStyleCnt="3">
        <dgm:presLayoutVars>
          <dgm:bulletEnabled val="1"/>
        </dgm:presLayoutVars>
      </dgm:prSet>
      <dgm:spPr/>
    </dgm:pt>
    <dgm:pt modelId="{A2F9A193-4A2B-4FA2-8D01-040AE12CA092}" type="pres">
      <dgm:prSet presAssocID="{7911FEB8-F4C2-4EE3-B8D6-221C7D7B95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E47987-1143-4F75-9D80-FD20AFF49BF7}" type="pres">
      <dgm:prSet presAssocID="{7911FEB8-F4C2-4EE3-B8D6-221C7D7B9547}" presName="childText" presStyleLbl="revTx" presStyleIdx="2" presStyleCnt="3">
        <dgm:presLayoutVars>
          <dgm:bulletEnabled val="1"/>
        </dgm:presLayoutVars>
      </dgm:prSet>
      <dgm:spPr/>
    </dgm:pt>
    <dgm:pt modelId="{E30ACD3D-86C4-4495-B8A0-4772938C784C}" type="pres">
      <dgm:prSet presAssocID="{30FDEA18-7573-454E-9632-7F5A9B9371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AA3C00-4EE9-4B4C-8CCF-58DBE9B47073}" srcId="{7911FEB8-F4C2-4EE3-B8D6-221C7D7B9547}" destId="{88085429-BACE-494A-A8E2-E8DDDEEF771C}" srcOrd="0" destOrd="0" parTransId="{4BAE4EF4-6B01-4C57-92BC-CF26BD005D25}" sibTransId="{ABD53995-5701-43EB-B5BF-77D73C1A2ACC}"/>
    <dgm:cxn modelId="{7C5C710A-743F-4052-927E-CA651AD6F26F}" srcId="{CFEAEADD-A9D3-41C0-98A7-C490E41358FC}" destId="{30FDEA18-7573-454E-9632-7F5A9B937106}" srcOrd="3" destOrd="0" parTransId="{4721145F-5D3E-4B44-AE09-42851A41B9BB}" sibTransId="{4ACAB184-1871-4520-8E2F-60C4D583EC48}"/>
    <dgm:cxn modelId="{C339CF10-6BA0-47BD-BE32-51095F53BD14}" srcId="{CFEAEADD-A9D3-41C0-98A7-C490E41358FC}" destId="{1225559F-9D01-469F-83A0-169ABE461A27}" srcOrd="0" destOrd="0" parTransId="{D448C5A1-543C-4D2A-8572-46D281ADE98A}" sibTransId="{0A9A7365-5304-468E-B207-641317E87849}"/>
    <dgm:cxn modelId="{40F1FE28-FFFE-40B1-A404-04BD1A485CE3}" type="presOf" srcId="{1225559F-9D01-469F-83A0-169ABE461A27}" destId="{62A52C3F-6A89-4ECB-89CD-28FC27775563}" srcOrd="0" destOrd="0" presId="urn:microsoft.com/office/officeart/2005/8/layout/vList2"/>
    <dgm:cxn modelId="{95BD5160-53DB-4020-A335-C863C6A290BA}" type="presOf" srcId="{30FDEA18-7573-454E-9632-7F5A9B937106}" destId="{E30ACD3D-86C4-4495-B8A0-4772938C784C}" srcOrd="0" destOrd="0" presId="urn:microsoft.com/office/officeart/2005/8/layout/vList2"/>
    <dgm:cxn modelId="{DF2C2B52-CBB0-48E1-B921-7B9F2A81CDB3}" srcId="{5D342960-4518-46E1-A73E-1AA573C53940}" destId="{FF959CAA-3B75-48E6-AB86-E08638E305EE}" srcOrd="1" destOrd="0" parTransId="{811DF13F-745A-4087-903A-66129416A2CC}" sibTransId="{0C47FCCD-2387-4344-9883-CDDDAC9E14E1}"/>
    <dgm:cxn modelId="{16FCEA84-09DD-4ABC-AA73-B1583CF7B53B}" srcId="{1225559F-9D01-469F-83A0-169ABE461A27}" destId="{0E997033-7804-4DCC-A78C-71B58826DD9C}" srcOrd="1" destOrd="0" parTransId="{8A1C4923-7DF1-4766-A7A5-EB53B06AD112}" sibTransId="{45991E37-2598-4CB7-8A09-8F2E8B050F4A}"/>
    <dgm:cxn modelId="{566C6F8B-B8F5-4CF6-AD4B-7FDA4B05B032}" type="presOf" srcId="{7911FEB8-F4C2-4EE3-B8D6-221C7D7B9547}" destId="{A2F9A193-4A2B-4FA2-8D01-040AE12CA092}" srcOrd="0" destOrd="0" presId="urn:microsoft.com/office/officeart/2005/8/layout/vList2"/>
    <dgm:cxn modelId="{A0389E8D-E447-4D67-8972-EB4EEF0FDDFD}" srcId="{CFEAEADD-A9D3-41C0-98A7-C490E41358FC}" destId="{5D342960-4518-46E1-A73E-1AA573C53940}" srcOrd="1" destOrd="0" parTransId="{0187F68E-8759-4D22-8B70-BE34780EAC46}" sibTransId="{F9C47820-3C1F-4267-8BED-493E8A1B4A47}"/>
    <dgm:cxn modelId="{C5C61393-C43B-4DEC-BA54-F6D8E1B62944}" srcId="{5D342960-4518-46E1-A73E-1AA573C53940}" destId="{744996AB-1E66-4468-96A5-4FF621338023}" srcOrd="0" destOrd="0" parTransId="{4D98B9ED-71F3-4EBE-9196-E3045D62AD65}" sibTransId="{D6CAE99C-0C54-418B-8461-B5192F6A6D10}"/>
    <dgm:cxn modelId="{6B9A069A-A7FC-462B-A555-545AFAD41BC1}" type="presOf" srcId="{0E997033-7804-4DCC-A78C-71B58826DD9C}" destId="{A50B971C-5ECB-48C5-9775-B82B1DC5A159}" srcOrd="0" destOrd="1" presId="urn:microsoft.com/office/officeart/2005/8/layout/vList2"/>
    <dgm:cxn modelId="{315D469A-DEE1-42AF-9540-CA7D46D96D8E}" srcId="{1225559F-9D01-469F-83A0-169ABE461A27}" destId="{6DF66446-C82C-4B20-8EB6-56F8B6927426}" srcOrd="0" destOrd="0" parTransId="{4795AB1C-2801-48D9-8AD6-E6EEA43BBAF0}" sibTransId="{F7BE8385-3883-4F3E-B6A3-7A03518A0668}"/>
    <dgm:cxn modelId="{64298AAE-EC19-41E2-B8C9-24F0C3A6F1FD}" type="presOf" srcId="{6DF66446-C82C-4B20-8EB6-56F8B6927426}" destId="{A50B971C-5ECB-48C5-9775-B82B1DC5A159}" srcOrd="0" destOrd="0" presId="urn:microsoft.com/office/officeart/2005/8/layout/vList2"/>
    <dgm:cxn modelId="{9793A5BB-2CAF-44FA-9DC7-5E5798E43DD3}" type="presOf" srcId="{CFEAEADD-A9D3-41C0-98A7-C490E41358FC}" destId="{DD258842-B671-4EFC-B3EE-0913F4F22677}" srcOrd="0" destOrd="0" presId="urn:microsoft.com/office/officeart/2005/8/layout/vList2"/>
    <dgm:cxn modelId="{FF92FCC9-DA19-4D6E-94D9-0E221D2C0230}" type="presOf" srcId="{5D342960-4518-46E1-A73E-1AA573C53940}" destId="{525E7AD7-E80B-45D9-A443-D9A8A78E2E81}" srcOrd="0" destOrd="0" presId="urn:microsoft.com/office/officeart/2005/8/layout/vList2"/>
    <dgm:cxn modelId="{BB218ECB-4A0D-4CCC-B6DD-47F9EE1A1AD0}" srcId="{CFEAEADD-A9D3-41C0-98A7-C490E41358FC}" destId="{7911FEB8-F4C2-4EE3-B8D6-221C7D7B9547}" srcOrd="2" destOrd="0" parTransId="{D849C556-521E-4C4D-8249-A2189B1AD350}" sibTransId="{4D4470E1-AF86-46D0-9A46-47D9D7D7FFA2}"/>
    <dgm:cxn modelId="{43099CD4-A0BE-4291-93E2-BF81EFBC9502}" type="presOf" srcId="{88085429-BACE-494A-A8E2-E8DDDEEF771C}" destId="{75E47987-1143-4F75-9D80-FD20AFF49BF7}" srcOrd="0" destOrd="0" presId="urn:microsoft.com/office/officeart/2005/8/layout/vList2"/>
    <dgm:cxn modelId="{B9D050FD-8B1A-4979-A406-C14F489CB261}" type="presOf" srcId="{FF959CAA-3B75-48E6-AB86-E08638E305EE}" destId="{B7283D1B-2641-4C8B-9AA4-A7A5DDDE0441}" srcOrd="0" destOrd="1" presId="urn:microsoft.com/office/officeart/2005/8/layout/vList2"/>
    <dgm:cxn modelId="{40C744FF-2998-4265-A833-3E588835AD41}" type="presOf" srcId="{744996AB-1E66-4468-96A5-4FF621338023}" destId="{B7283D1B-2641-4C8B-9AA4-A7A5DDDE0441}" srcOrd="0" destOrd="0" presId="urn:microsoft.com/office/officeart/2005/8/layout/vList2"/>
    <dgm:cxn modelId="{5D7E63B4-62E2-4F6B-9EDD-811D2F534929}" type="presParOf" srcId="{DD258842-B671-4EFC-B3EE-0913F4F22677}" destId="{62A52C3F-6A89-4ECB-89CD-28FC27775563}" srcOrd="0" destOrd="0" presId="urn:microsoft.com/office/officeart/2005/8/layout/vList2"/>
    <dgm:cxn modelId="{84445B08-FC7B-4F6A-B44E-CE576DD474FA}" type="presParOf" srcId="{DD258842-B671-4EFC-B3EE-0913F4F22677}" destId="{A50B971C-5ECB-48C5-9775-B82B1DC5A159}" srcOrd="1" destOrd="0" presId="urn:microsoft.com/office/officeart/2005/8/layout/vList2"/>
    <dgm:cxn modelId="{73EC7527-D735-4081-AD44-0BAF1CD47C8F}" type="presParOf" srcId="{DD258842-B671-4EFC-B3EE-0913F4F22677}" destId="{525E7AD7-E80B-45D9-A443-D9A8A78E2E81}" srcOrd="2" destOrd="0" presId="urn:microsoft.com/office/officeart/2005/8/layout/vList2"/>
    <dgm:cxn modelId="{B5E9D42C-F110-42B7-BA6F-EC7464038892}" type="presParOf" srcId="{DD258842-B671-4EFC-B3EE-0913F4F22677}" destId="{B7283D1B-2641-4C8B-9AA4-A7A5DDDE0441}" srcOrd="3" destOrd="0" presId="urn:microsoft.com/office/officeart/2005/8/layout/vList2"/>
    <dgm:cxn modelId="{839FA21B-3862-4C9F-BFDB-3F981E9BBD89}" type="presParOf" srcId="{DD258842-B671-4EFC-B3EE-0913F4F22677}" destId="{A2F9A193-4A2B-4FA2-8D01-040AE12CA092}" srcOrd="4" destOrd="0" presId="urn:microsoft.com/office/officeart/2005/8/layout/vList2"/>
    <dgm:cxn modelId="{CE7C879E-A781-433D-B443-E742EDB98433}" type="presParOf" srcId="{DD258842-B671-4EFC-B3EE-0913F4F22677}" destId="{75E47987-1143-4F75-9D80-FD20AFF49BF7}" srcOrd="5" destOrd="0" presId="urn:microsoft.com/office/officeart/2005/8/layout/vList2"/>
    <dgm:cxn modelId="{F84B6CED-8F11-4F0C-B67D-F0F332D09719}" type="presParOf" srcId="{DD258842-B671-4EFC-B3EE-0913F4F22677}" destId="{E30ACD3D-86C4-4495-B8A0-4772938C78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EAEADD-A9D3-41C0-98A7-C490E41358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58FA3E-FA33-47FD-B4A2-B316EA3081A1}">
      <dgm:prSet/>
      <dgm:spPr/>
      <dgm:t>
        <a:bodyPr/>
        <a:lstStyle/>
        <a:p>
          <a:r>
            <a:rPr lang="en-US" dirty="0" err="1"/>
            <a:t>Acteurs</a:t>
          </a:r>
          <a:r>
            <a:rPr lang="en-US" dirty="0"/>
            <a:t> à </a:t>
          </a:r>
          <a:r>
            <a:rPr lang="en-US" dirty="0" err="1"/>
            <a:t>recenser</a:t>
          </a:r>
          <a:endParaRPr lang="en-US" dirty="0"/>
        </a:p>
      </dgm:t>
    </dgm:pt>
    <dgm:pt modelId="{BF3C124A-5CD2-4A9A-BF0F-C8D5B192BECC}" type="parTrans" cxnId="{384500B3-A711-4C7C-870A-560F6A765F40}">
      <dgm:prSet/>
      <dgm:spPr/>
      <dgm:t>
        <a:bodyPr/>
        <a:lstStyle/>
        <a:p>
          <a:endParaRPr lang="fr-BE"/>
        </a:p>
      </dgm:t>
    </dgm:pt>
    <dgm:pt modelId="{E49D2EFA-E46B-47F4-ABA4-F3A56F36C67B}" type="sibTrans" cxnId="{384500B3-A711-4C7C-870A-560F6A765F40}">
      <dgm:prSet/>
      <dgm:spPr/>
      <dgm:t>
        <a:bodyPr/>
        <a:lstStyle/>
        <a:p>
          <a:endParaRPr lang="fr-BE"/>
        </a:p>
      </dgm:t>
    </dgm:pt>
    <dgm:pt modelId="{1E931C33-42AB-47B9-AAF8-7D3C91D9F773}">
      <dgm:prSet/>
      <dgm:spPr/>
      <dgm:t>
        <a:bodyPr/>
        <a:lstStyle/>
        <a:p>
          <a:r>
            <a:rPr lang="en-US" dirty="0" err="1"/>
            <a:t>Éléments</a:t>
          </a:r>
          <a:r>
            <a:rPr lang="en-US" dirty="0"/>
            <a:t> à </a:t>
          </a:r>
          <a:r>
            <a:rPr lang="en-US" dirty="0" err="1"/>
            <a:t>récolter</a:t>
          </a:r>
          <a:endParaRPr lang="en-US" dirty="0"/>
        </a:p>
      </dgm:t>
    </dgm:pt>
    <dgm:pt modelId="{55F171D2-A46E-43A2-922E-7F210B96C8C1}" type="parTrans" cxnId="{F7335005-5A32-4DA8-BDD2-C5EB060BF788}">
      <dgm:prSet/>
      <dgm:spPr/>
      <dgm:t>
        <a:bodyPr/>
        <a:lstStyle/>
        <a:p>
          <a:endParaRPr lang="fr-BE"/>
        </a:p>
      </dgm:t>
    </dgm:pt>
    <dgm:pt modelId="{010D70F6-E7CB-48B4-B7BA-A577A055032E}" type="sibTrans" cxnId="{F7335005-5A32-4DA8-BDD2-C5EB060BF788}">
      <dgm:prSet/>
      <dgm:spPr/>
      <dgm:t>
        <a:bodyPr/>
        <a:lstStyle/>
        <a:p>
          <a:endParaRPr lang="fr-BE"/>
        </a:p>
      </dgm:t>
    </dgm:pt>
    <dgm:pt modelId="{821C8B1A-AB73-430D-8BB1-3BF9A54CE612}">
      <dgm:prSet/>
      <dgm:spPr/>
      <dgm:t>
        <a:bodyPr/>
        <a:lstStyle/>
        <a:p>
          <a:r>
            <a:rPr lang="en-US" dirty="0"/>
            <a:t>?</a:t>
          </a:r>
        </a:p>
      </dgm:t>
    </dgm:pt>
    <dgm:pt modelId="{DC5C44F5-572E-4CBD-9694-8CE485DFE380}" type="parTrans" cxnId="{47AC0443-36CF-41CE-B6AA-59E2E394EC73}">
      <dgm:prSet/>
      <dgm:spPr/>
      <dgm:t>
        <a:bodyPr/>
        <a:lstStyle/>
        <a:p>
          <a:endParaRPr lang="fr-BE"/>
        </a:p>
      </dgm:t>
    </dgm:pt>
    <dgm:pt modelId="{A93EC628-A976-42D8-8080-38F95F1EBB7C}" type="sibTrans" cxnId="{47AC0443-36CF-41CE-B6AA-59E2E394EC73}">
      <dgm:prSet/>
      <dgm:spPr/>
      <dgm:t>
        <a:bodyPr/>
        <a:lstStyle/>
        <a:p>
          <a:endParaRPr lang="fr-BE"/>
        </a:p>
      </dgm:t>
    </dgm:pt>
    <dgm:pt modelId="{A3D36C71-0440-4CFE-9933-EA0E70D99314}">
      <dgm:prSet/>
      <dgm:spPr/>
      <dgm:t>
        <a:bodyPr/>
        <a:lstStyle/>
        <a:p>
          <a:r>
            <a:rPr lang="fr-BE" dirty="0"/>
            <a:t>Intérêt des acteurs ? </a:t>
          </a:r>
          <a:endParaRPr lang="en-US" dirty="0"/>
        </a:p>
      </dgm:t>
    </dgm:pt>
    <dgm:pt modelId="{F5B4FB5D-07F8-4975-99DF-88104C97B125}" type="parTrans" cxnId="{0ACD8A36-BA57-414F-952F-C3E555AF616E}">
      <dgm:prSet/>
      <dgm:spPr/>
      <dgm:t>
        <a:bodyPr/>
        <a:lstStyle/>
        <a:p>
          <a:endParaRPr lang="fr-BE"/>
        </a:p>
      </dgm:t>
    </dgm:pt>
    <dgm:pt modelId="{530BC8A9-EFFE-40E6-BBFD-83D303E2C517}" type="sibTrans" cxnId="{0ACD8A36-BA57-414F-952F-C3E555AF616E}">
      <dgm:prSet/>
      <dgm:spPr/>
      <dgm:t>
        <a:bodyPr/>
        <a:lstStyle/>
        <a:p>
          <a:endParaRPr lang="fr-BE"/>
        </a:p>
      </dgm:t>
    </dgm:pt>
    <dgm:pt modelId="{DD3C827F-F419-45C1-8F53-A36D32BD39E2}">
      <dgm:prSet/>
      <dgm:spPr/>
      <dgm:t>
        <a:bodyPr/>
        <a:lstStyle/>
        <a:p>
          <a:r>
            <a:rPr lang="fr-BE" dirty="0"/>
            <a:t>Relevé des besoins et des attentes</a:t>
          </a:r>
          <a:endParaRPr lang="en-US" dirty="0"/>
        </a:p>
      </dgm:t>
    </dgm:pt>
    <dgm:pt modelId="{AF17C8EE-0D8B-4017-B5A1-1BD79E04FDF6}" type="parTrans" cxnId="{A8017036-F3A0-40F9-80C8-D39B20F460F3}">
      <dgm:prSet/>
      <dgm:spPr/>
      <dgm:t>
        <a:bodyPr/>
        <a:lstStyle/>
        <a:p>
          <a:endParaRPr lang="fr-BE"/>
        </a:p>
      </dgm:t>
    </dgm:pt>
    <dgm:pt modelId="{6F99110C-5EE3-4BEA-8B1F-48434820CAD9}" type="sibTrans" cxnId="{A8017036-F3A0-40F9-80C8-D39B20F460F3}">
      <dgm:prSet/>
      <dgm:spPr/>
      <dgm:t>
        <a:bodyPr/>
        <a:lstStyle/>
        <a:p>
          <a:endParaRPr lang="fr-BE"/>
        </a:p>
      </dgm:t>
    </dgm:pt>
    <dgm:pt modelId="{A91E27FC-9D88-4596-9129-1B27A1F33144}">
      <dgm:prSet/>
      <dgm:spPr/>
      <dgm:t>
        <a:bodyPr/>
        <a:lstStyle/>
        <a:p>
          <a:r>
            <a:rPr lang="fr-BE" dirty="0"/>
            <a:t>Usage </a:t>
          </a:r>
          <a:endParaRPr lang="en-US" dirty="0"/>
        </a:p>
      </dgm:t>
    </dgm:pt>
    <dgm:pt modelId="{396C8452-F98F-4A80-A96A-8212C8DB04BA}" type="parTrans" cxnId="{DD40239E-4A89-454E-885C-1B65874C0BA8}">
      <dgm:prSet/>
      <dgm:spPr/>
      <dgm:t>
        <a:bodyPr/>
        <a:lstStyle/>
        <a:p>
          <a:endParaRPr lang="fr-BE"/>
        </a:p>
      </dgm:t>
    </dgm:pt>
    <dgm:pt modelId="{34439968-C9BE-400D-B197-96A97A4B4F41}" type="sibTrans" cxnId="{DD40239E-4A89-454E-885C-1B65874C0BA8}">
      <dgm:prSet/>
      <dgm:spPr/>
      <dgm:t>
        <a:bodyPr/>
        <a:lstStyle/>
        <a:p>
          <a:endParaRPr lang="fr-BE"/>
        </a:p>
      </dgm:t>
    </dgm:pt>
    <dgm:pt modelId="{7267FFC5-1443-4C5B-A65D-772B452E4482}">
      <dgm:prSet/>
      <dgm:spPr/>
      <dgm:t>
        <a:bodyPr/>
        <a:lstStyle/>
        <a:p>
          <a:r>
            <a:rPr lang="en-US" dirty="0"/>
            <a:t>Format </a:t>
          </a:r>
        </a:p>
      </dgm:t>
    </dgm:pt>
    <dgm:pt modelId="{68EF0787-664B-4DF0-84AA-2044EB1E47C9}" type="parTrans" cxnId="{94172986-5BFD-4888-81D6-034D3E207C4E}">
      <dgm:prSet/>
      <dgm:spPr/>
      <dgm:t>
        <a:bodyPr/>
        <a:lstStyle/>
        <a:p>
          <a:endParaRPr lang="fr-BE"/>
        </a:p>
      </dgm:t>
    </dgm:pt>
    <dgm:pt modelId="{0C4A787E-A487-4916-9560-36F85496F64E}" type="sibTrans" cxnId="{94172986-5BFD-4888-81D6-034D3E207C4E}">
      <dgm:prSet/>
      <dgm:spPr/>
      <dgm:t>
        <a:bodyPr/>
        <a:lstStyle/>
        <a:p>
          <a:endParaRPr lang="fr-BE"/>
        </a:p>
      </dgm:t>
    </dgm:pt>
    <dgm:pt modelId="{5F78F8F9-7F75-4F38-9E00-94B5E415DFA1}">
      <dgm:prSet/>
      <dgm:spPr/>
      <dgm:t>
        <a:bodyPr/>
        <a:lstStyle/>
        <a:p>
          <a:r>
            <a:rPr lang="en-US" dirty="0" err="1"/>
            <a:t>Périmètre</a:t>
          </a:r>
          <a:r>
            <a:rPr lang="en-US" dirty="0"/>
            <a:t> de la </a:t>
          </a:r>
          <a:r>
            <a:rPr lang="en-US" dirty="0" err="1"/>
            <a:t>cartographie</a:t>
          </a:r>
          <a:endParaRPr lang="en-US" dirty="0"/>
        </a:p>
      </dgm:t>
    </dgm:pt>
    <dgm:pt modelId="{3D940696-742A-42D7-97FA-2603EF19D86D}" type="parTrans" cxnId="{C6994F13-4746-4B74-A9D2-F23F1427B75C}">
      <dgm:prSet/>
      <dgm:spPr/>
      <dgm:t>
        <a:bodyPr/>
        <a:lstStyle/>
        <a:p>
          <a:endParaRPr lang="fr-BE"/>
        </a:p>
      </dgm:t>
    </dgm:pt>
    <dgm:pt modelId="{8B8B3E33-952E-4032-8FE3-2C2CF27CAB53}" type="sibTrans" cxnId="{C6994F13-4746-4B74-A9D2-F23F1427B75C}">
      <dgm:prSet/>
      <dgm:spPr/>
      <dgm:t>
        <a:bodyPr/>
        <a:lstStyle/>
        <a:p>
          <a:endParaRPr lang="fr-BE"/>
        </a:p>
      </dgm:t>
    </dgm:pt>
    <dgm:pt modelId="{17B6F132-D5FC-4E0B-8016-C5312ACA8253}">
      <dgm:prSet/>
      <dgm:spPr/>
      <dgm:t>
        <a:bodyPr/>
        <a:lstStyle/>
        <a:p>
          <a:r>
            <a:rPr lang="en-US" dirty="0"/>
            <a:t>?</a:t>
          </a:r>
        </a:p>
      </dgm:t>
    </dgm:pt>
    <dgm:pt modelId="{65858BCB-56E8-4786-A00C-B03AC649BD52}" type="parTrans" cxnId="{595BEB32-E24E-4A3D-8689-27A8D2F1AFEF}">
      <dgm:prSet/>
      <dgm:spPr/>
      <dgm:t>
        <a:bodyPr/>
        <a:lstStyle/>
        <a:p>
          <a:endParaRPr lang="fr-BE"/>
        </a:p>
      </dgm:t>
    </dgm:pt>
    <dgm:pt modelId="{448036E3-D956-41DA-8592-41B66D038E24}" type="sibTrans" cxnId="{595BEB32-E24E-4A3D-8689-27A8D2F1AFEF}">
      <dgm:prSet/>
      <dgm:spPr/>
      <dgm:t>
        <a:bodyPr/>
        <a:lstStyle/>
        <a:p>
          <a:endParaRPr lang="fr-BE"/>
        </a:p>
      </dgm:t>
    </dgm:pt>
    <dgm:pt modelId="{9A55D236-EA34-4B51-B10A-9995F9519CA2}">
      <dgm:prSet/>
      <dgm:spPr/>
      <dgm:t>
        <a:bodyPr/>
        <a:lstStyle/>
        <a:p>
          <a:r>
            <a:rPr lang="en-US" dirty="0" err="1"/>
            <a:t>Opérationnalisation</a:t>
          </a:r>
          <a:endParaRPr lang="en-US" dirty="0"/>
        </a:p>
      </dgm:t>
    </dgm:pt>
    <dgm:pt modelId="{334F9491-080F-4DA3-A515-2C41A8361702}" type="parTrans" cxnId="{43E08329-4CC1-4609-BFFD-889D00477D7A}">
      <dgm:prSet/>
      <dgm:spPr/>
      <dgm:t>
        <a:bodyPr/>
        <a:lstStyle/>
        <a:p>
          <a:endParaRPr lang="fr-BE"/>
        </a:p>
      </dgm:t>
    </dgm:pt>
    <dgm:pt modelId="{1E2E7D3C-2899-4AEC-9F1C-CB8B57BD3E36}" type="sibTrans" cxnId="{43E08329-4CC1-4609-BFFD-889D00477D7A}">
      <dgm:prSet/>
      <dgm:spPr/>
      <dgm:t>
        <a:bodyPr/>
        <a:lstStyle/>
        <a:p>
          <a:endParaRPr lang="fr-BE"/>
        </a:p>
      </dgm:t>
    </dgm:pt>
    <dgm:pt modelId="{DD258842-B671-4EFC-B3EE-0913F4F22677}" type="pres">
      <dgm:prSet presAssocID="{CFEAEADD-A9D3-41C0-98A7-C490E41358FC}" presName="linear" presStyleCnt="0">
        <dgm:presLayoutVars>
          <dgm:animLvl val="lvl"/>
          <dgm:resizeHandles val="exact"/>
        </dgm:presLayoutVars>
      </dgm:prSet>
      <dgm:spPr/>
    </dgm:pt>
    <dgm:pt modelId="{0DAD3843-8D24-443A-A53B-F60496566877}" type="pres">
      <dgm:prSet presAssocID="{A3D36C71-0440-4CFE-9933-EA0E70D993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705112-C428-4040-AE78-1459A3FE350A}" type="pres">
      <dgm:prSet presAssocID="{530BC8A9-EFFE-40E6-BBFD-83D303E2C517}" presName="spacer" presStyleCnt="0"/>
      <dgm:spPr/>
    </dgm:pt>
    <dgm:pt modelId="{43536598-1DC4-46F5-BEAD-0C0C59AB328C}" type="pres">
      <dgm:prSet presAssocID="{DD3C827F-F419-45C1-8F53-A36D32BD39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B85D3F-0579-4C4B-9197-0754A7929A45}" type="pres">
      <dgm:prSet presAssocID="{DD3C827F-F419-45C1-8F53-A36D32BD39E2}" presName="childText" presStyleLbl="revTx" presStyleIdx="0" presStyleCnt="2">
        <dgm:presLayoutVars>
          <dgm:bulletEnabled val="1"/>
        </dgm:presLayoutVars>
      </dgm:prSet>
      <dgm:spPr/>
    </dgm:pt>
    <dgm:pt modelId="{E6615CD4-6294-4B98-8512-2653A1AF19C8}" type="pres">
      <dgm:prSet presAssocID="{5F78F8F9-7F75-4F38-9E00-94B5E415DF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9A17BF-DF0E-4CD0-9855-99F606D1802D}" type="pres">
      <dgm:prSet presAssocID="{5F78F8F9-7F75-4F38-9E00-94B5E415DFA1}" presName="childText" presStyleLbl="revTx" presStyleIdx="1" presStyleCnt="2">
        <dgm:presLayoutVars>
          <dgm:bulletEnabled val="1"/>
        </dgm:presLayoutVars>
      </dgm:prSet>
      <dgm:spPr/>
    </dgm:pt>
    <dgm:pt modelId="{F3EAC9CB-44E6-4A22-960D-E4EEA055FE6E}" type="pres">
      <dgm:prSet presAssocID="{9A55D236-EA34-4B51-B10A-9995F9519C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B6DF02-20DE-43A1-8FAB-B56A73C3EA76}" type="presOf" srcId="{DD3C827F-F419-45C1-8F53-A36D32BD39E2}" destId="{43536598-1DC4-46F5-BEAD-0C0C59AB328C}" srcOrd="0" destOrd="0" presId="urn:microsoft.com/office/officeart/2005/8/layout/vList2"/>
    <dgm:cxn modelId="{F7335005-5A32-4DA8-BDD2-C5EB060BF788}" srcId="{5F78F8F9-7F75-4F38-9E00-94B5E415DFA1}" destId="{1E931C33-42AB-47B9-AAF8-7D3C91D9F773}" srcOrd="1" destOrd="0" parTransId="{55F171D2-A46E-43A2-922E-7F210B96C8C1}" sibTransId="{010D70F6-E7CB-48B4-B7BA-A577A055032E}"/>
    <dgm:cxn modelId="{C6994F13-4746-4B74-A9D2-F23F1427B75C}" srcId="{CFEAEADD-A9D3-41C0-98A7-C490E41358FC}" destId="{5F78F8F9-7F75-4F38-9E00-94B5E415DFA1}" srcOrd="2" destOrd="0" parTransId="{3D940696-742A-42D7-97FA-2603EF19D86D}" sibTransId="{8B8B3E33-952E-4032-8FE3-2C2CF27CAB53}"/>
    <dgm:cxn modelId="{43E08329-4CC1-4609-BFFD-889D00477D7A}" srcId="{CFEAEADD-A9D3-41C0-98A7-C490E41358FC}" destId="{9A55D236-EA34-4B51-B10A-9995F9519CA2}" srcOrd="3" destOrd="0" parTransId="{334F9491-080F-4DA3-A515-2C41A8361702}" sibTransId="{1E2E7D3C-2899-4AEC-9F1C-CB8B57BD3E36}"/>
    <dgm:cxn modelId="{F1DE812B-0173-4CB8-AA5D-AF1991363321}" type="presOf" srcId="{1E931C33-42AB-47B9-AAF8-7D3C91D9F773}" destId="{4B9A17BF-DF0E-4CD0-9855-99F606D1802D}" srcOrd="0" destOrd="1" presId="urn:microsoft.com/office/officeart/2005/8/layout/vList2"/>
    <dgm:cxn modelId="{595BEB32-E24E-4A3D-8689-27A8D2F1AFEF}" srcId="{DD3C827F-F419-45C1-8F53-A36D32BD39E2}" destId="{17B6F132-D5FC-4E0B-8016-C5312ACA8253}" srcOrd="2" destOrd="0" parTransId="{65858BCB-56E8-4786-A00C-B03AC649BD52}" sibTransId="{448036E3-D956-41DA-8592-41B66D038E24}"/>
    <dgm:cxn modelId="{A8017036-F3A0-40F9-80C8-D39B20F460F3}" srcId="{CFEAEADD-A9D3-41C0-98A7-C490E41358FC}" destId="{DD3C827F-F419-45C1-8F53-A36D32BD39E2}" srcOrd="1" destOrd="0" parTransId="{AF17C8EE-0D8B-4017-B5A1-1BD79E04FDF6}" sibTransId="{6F99110C-5EE3-4BEA-8B1F-48434820CAD9}"/>
    <dgm:cxn modelId="{0ACD8A36-BA57-414F-952F-C3E555AF616E}" srcId="{CFEAEADD-A9D3-41C0-98A7-C490E41358FC}" destId="{A3D36C71-0440-4CFE-9933-EA0E70D99314}" srcOrd="0" destOrd="0" parTransId="{F5B4FB5D-07F8-4975-99DF-88104C97B125}" sibTransId="{530BC8A9-EFFE-40E6-BBFD-83D303E2C517}"/>
    <dgm:cxn modelId="{30DA345D-83F8-45D3-B020-E6A397D49D9C}" type="presOf" srcId="{1F58FA3E-FA33-47FD-B4A2-B316EA3081A1}" destId="{4B9A17BF-DF0E-4CD0-9855-99F606D1802D}" srcOrd="0" destOrd="0" presId="urn:microsoft.com/office/officeart/2005/8/layout/vList2"/>
    <dgm:cxn modelId="{96C4AD60-D5B8-4D14-9051-54FA1BE756A6}" type="presOf" srcId="{17B6F132-D5FC-4E0B-8016-C5312ACA8253}" destId="{13B85D3F-0579-4C4B-9197-0754A7929A45}" srcOrd="0" destOrd="2" presId="urn:microsoft.com/office/officeart/2005/8/layout/vList2"/>
    <dgm:cxn modelId="{47AC0443-36CF-41CE-B6AA-59E2E394EC73}" srcId="{5F78F8F9-7F75-4F38-9E00-94B5E415DFA1}" destId="{821C8B1A-AB73-430D-8BB1-3BF9A54CE612}" srcOrd="2" destOrd="0" parTransId="{DC5C44F5-572E-4CBD-9694-8CE485DFE380}" sibTransId="{A93EC628-A976-42D8-8080-38F95F1EBB7C}"/>
    <dgm:cxn modelId="{94172986-5BFD-4888-81D6-034D3E207C4E}" srcId="{DD3C827F-F419-45C1-8F53-A36D32BD39E2}" destId="{7267FFC5-1443-4C5B-A65D-772B452E4482}" srcOrd="1" destOrd="0" parTransId="{68EF0787-664B-4DF0-84AA-2044EB1E47C9}" sibTransId="{0C4A787E-A487-4916-9560-36F85496F64E}"/>
    <dgm:cxn modelId="{DD40239E-4A89-454E-885C-1B65874C0BA8}" srcId="{DD3C827F-F419-45C1-8F53-A36D32BD39E2}" destId="{A91E27FC-9D88-4596-9129-1B27A1F33144}" srcOrd="0" destOrd="0" parTransId="{396C8452-F98F-4A80-A96A-8212C8DB04BA}" sibTransId="{34439968-C9BE-400D-B197-96A97A4B4F41}"/>
    <dgm:cxn modelId="{EB2650A1-E962-4D03-9EDF-85C978CA3FE2}" type="presOf" srcId="{A3D36C71-0440-4CFE-9933-EA0E70D99314}" destId="{0DAD3843-8D24-443A-A53B-F60496566877}" srcOrd="0" destOrd="0" presId="urn:microsoft.com/office/officeart/2005/8/layout/vList2"/>
    <dgm:cxn modelId="{4D1817A5-B657-45D0-8BDF-5688452C2D83}" type="presOf" srcId="{5F78F8F9-7F75-4F38-9E00-94B5E415DFA1}" destId="{E6615CD4-6294-4B98-8512-2653A1AF19C8}" srcOrd="0" destOrd="0" presId="urn:microsoft.com/office/officeart/2005/8/layout/vList2"/>
    <dgm:cxn modelId="{E70A50AA-AE8A-418A-975E-11EAB667AFED}" type="presOf" srcId="{9A55D236-EA34-4B51-B10A-9995F9519CA2}" destId="{F3EAC9CB-44E6-4A22-960D-E4EEA055FE6E}" srcOrd="0" destOrd="0" presId="urn:microsoft.com/office/officeart/2005/8/layout/vList2"/>
    <dgm:cxn modelId="{384500B3-A711-4C7C-870A-560F6A765F40}" srcId="{5F78F8F9-7F75-4F38-9E00-94B5E415DFA1}" destId="{1F58FA3E-FA33-47FD-B4A2-B316EA3081A1}" srcOrd="0" destOrd="0" parTransId="{BF3C124A-5CD2-4A9A-BF0F-C8D5B192BECC}" sibTransId="{E49D2EFA-E46B-47F4-ABA4-F3A56F36C67B}"/>
    <dgm:cxn modelId="{9793A5BB-2CAF-44FA-9DC7-5E5798E43DD3}" type="presOf" srcId="{CFEAEADD-A9D3-41C0-98A7-C490E41358FC}" destId="{DD258842-B671-4EFC-B3EE-0913F4F22677}" srcOrd="0" destOrd="0" presId="urn:microsoft.com/office/officeart/2005/8/layout/vList2"/>
    <dgm:cxn modelId="{F01BB6C7-0F1A-44B9-8733-7AAB7FA0886C}" type="presOf" srcId="{821C8B1A-AB73-430D-8BB1-3BF9A54CE612}" destId="{4B9A17BF-DF0E-4CD0-9855-99F606D1802D}" srcOrd="0" destOrd="2" presId="urn:microsoft.com/office/officeart/2005/8/layout/vList2"/>
    <dgm:cxn modelId="{244C6BCC-C328-4A9E-9932-5B78E2AA0D7A}" type="presOf" srcId="{A91E27FC-9D88-4596-9129-1B27A1F33144}" destId="{13B85D3F-0579-4C4B-9197-0754A7929A45}" srcOrd="0" destOrd="0" presId="urn:microsoft.com/office/officeart/2005/8/layout/vList2"/>
    <dgm:cxn modelId="{952EBCFA-FF9E-4D22-BC8B-3E17112C398B}" type="presOf" srcId="{7267FFC5-1443-4C5B-A65D-772B452E4482}" destId="{13B85D3F-0579-4C4B-9197-0754A7929A45}" srcOrd="0" destOrd="1" presId="urn:microsoft.com/office/officeart/2005/8/layout/vList2"/>
    <dgm:cxn modelId="{903D25FB-9742-494A-9645-B99DA25B1A6F}" type="presParOf" srcId="{DD258842-B671-4EFC-B3EE-0913F4F22677}" destId="{0DAD3843-8D24-443A-A53B-F60496566877}" srcOrd="0" destOrd="0" presId="urn:microsoft.com/office/officeart/2005/8/layout/vList2"/>
    <dgm:cxn modelId="{7BECB441-BCC7-4961-863F-4C9760650411}" type="presParOf" srcId="{DD258842-B671-4EFC-B3EE-0913F4F22677}" destId="{3D705112-C428-4040-AE78-1459A3FE350A}" srcOrd="1" destOrd="0" presId="urn:microsoft.com/office/officeart/2005/8/layout/vList2"/>
    <dgm:cxn modelId="{E023B02C-EB52-4013-B993-E23B6C26BBEE}" type="presParOf" srcId="{DD258842-B671-4EFC-B3EE-0913F4F22677}" destId="{43536598-1DC4-46F5-BEAD-0C0C59AB328C}" srcOrd="2" destOrd="0" presId="urn:microsoft.com/office/officeart/2005/8/layout/vList2"/>
    <dgm:cxn modelId="{FDE13C5E-B923-47C5-9C13-3AF70952CAE8}" type="presParOf" srcId="{DD258842-B671-4EFC-B3EE-0913F4F22677}" destId="{13B85D3F-0579-4C4B-9197-0754A7929A45}" srcOrd="3" destOrd="0" presId="urn:microsoft.com/office/officeart/2005/8/layout/vList2"/>
    <dgm:cxn modelId="{348C8BA1-8A8A-49D5-BC44-88464B6BC82F}" type="presParOf" srcId="{DD258842-B671-4EFC-B3EE-0913F4F22677}" destId="{E6615CD4-6294-4B98-8512-2653A1AF19C8}" srcOrd="4" destOrd="0" presId="urn:microsoft.com/office/officeart/2005/8/layout/vList2"/>
    <dgm:cxn modelId="{B40AC656-B612-429D-961E-AC3FE4A40DA9}" type="presParOf" srcId="{DD258842-B671-4EFC-B3EE-0913F4F22677}" destId="{4B9A17BF-DF0E-4CD0-9855-99F606D1802D}" srcOrd="5" destOrd="0" presId="urn:microsoft.com/office/officeart/2005/8/layout/vList2"/>
    <dgm:cxn modelId="{E51BBBF7-0615-4669-B2F2-5B4975F52F86}" type="presParOf" srcId="{DD258842-B671-4EFC-B3EE-0913F4F22677}" destId="{F3EAC9CB-44E6-4A22-960D-E4EEA055FE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A01BE-017F-433B-B871-727C1F353B81}">
      <dsp:nvSpPr>
        <dsp:cNvPr id="0" name=""/>
        <dsp:cNvSpPr/>
      </dsp:nvSpPr>
      <dsp:spPr>
        <a:xfrm>
          <a:off x="0" y="964898"/>
          <a:ext cx="6263640" cy="1103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600" kern="1200" dirty="0"/>
            <a:t>Participants</a:t>
          </a:r>
          <a:endParaRPr lang="en-US" sz="4600" kern="1200" dirty="0"/>
        </a:p>
      </dsp:txBody>
      <dsp:txXfrm>
        <a:off x="53859" y="1018757"/>
        <a:ext cx="6155922" cy="995592"/>
      </dsp:txXfrm>
    </dsp:sp>
    <dsp:sp modelId="{4B14337B-3F25-4A28-822D-005A7E013514}">
      <dsp:nvSpPr>
        <dsp:cNvPr id="0" name=""/>
        <dsp:cNvSpPr/>
      </dsp:nvSpPr>
      <dsp:spPr>
        <a:xfrm>
          <a:off x="0" y="2200688"/>
          <a:ext cx="6263640" cy="11033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600" kern="1200"/>
            <a:t>Enjeux de la table ronde </a:t>
          </a:r>
          <a:endParaRPr lang="en-US" sz="4600" kern="1200"/>
        </a:p>
      </dsp:txBody>
      <dsp:txXfrm>
        <a:off x="53859" y="2254547"/>
        <a:ext cx="6155922" cy="995592"/>
      </dsp:txXfrm>
    </dsp:sp>
    <dsp:sp modelId="{B9F78752-D817-47BE-881A-69DA1D9B165D}">
      <dsp:nvSpPr>
        <dsp:cNvPr id="0" name=""/>
        <dsp:cNvSpPr/>
      </dsp:nvSpPr>
      <dsp:spPr>
        <a:xfrm>
          <a:off x="0" y="3436479"/>
          <a:ext cx="6263640" cy="11033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600" kern="1200" dirty="0"/>
            <a:t>Perspectives  </a:t>
          </a:r>
          <a:endParaRPr lang="en-US" sz="4600" kern="1200" dirty="0"/>
        </a:p>
      </dsp:txBody>
      <dsp:txXfrm>
        <a:off x="53859" y="3490338"/>
        <a:ext cx="6155922" cy="995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62629-5CE6-405D-95EC-109559B6FD35}">
      <dsp:nvSpPr>
        <dsp:cNvPr id="0" name=""/>
        <dsp:cNvSpPr/>
      </dsp:nvSpPr>
      <dsp:spPr>
        <a:xfrm>
          <a:off x="0" y="50713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D0067-53BD-409F-837B-8C150C0342D4}">
      <dsp:nvSpPr>
        <dsp:cNvPr id="0" name=""/>
        <dsp:cNvSpPr/>
      </dsp:nvSpPr>
      <dsp:spPr>
        <a:xfrm>
          <a:off x="525780" y="20051"/>
          <a:ext cx="7360920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300" kern="1200"/>
            <a:t>Invitation à la table ronde</a:t>
          </a:r>
          <a:endParaRPr lang="en-US" sz="3300" kern="1200"/>
        </a:p>
      </dsp:txBody>
      <dsp:txXfrm>
        <a:off x="573335" y="67606"/>
        <a:ext cx="7265810" cy="879050"/>
      </dsp:txXfrm>
    </dsp:sp>
    <dsp:sp modelId="{65271A03-1775-489B-9322-D12D09F582F2}">
      <dsp:nvSpPr>
        <dsp:cNvPr id="0" name=""/>
        <dsp:cNvSpPr/>
      </dsp:nvSpPr>
      <dsp:spPr>
        <a:xfrm>
          <a:off x="0" y="2004012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87324" rIns="816127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</dsp:txBody>
      <dsp:txXfrm>
        <a:off x="0" y="2004012"/>
        <a:ext cx="10515600" cy="831600"/>
      </dsp:txXfrm>
    </dsp:sp>
    <dsp:sp modelId="{8A787CB5-9B3D-4199-8832-5FCF019B441B}">
      <dsp:nvSpPr>
        <dsp:cNvPr id="0" name=""/>
        <dsp:cNvSpPr/>
      </dsp:nvSpPr>
      <dsp:spPr>
        <a:xfrm>
          <a:off x="525780" y="1516931"/>
          <a:ext cx="7360920" cy="9741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Tour de table</a:t>
          </a:r>
        </a:p>
      </dsp:txBody>
      <dsp:txXfrm>
        <a:off x="573335" y="1564486"/>
        <a:ext cx="7265810" cy="879050"/>
      </dsp:txXfrm>
    </dsp:sp>
    <dsp:sp modelId="{3AD6437B-D58E-42B4-A548-409F4A4EF608}">
      <dsp:nvSpPr>
        <dsp:cNvPr id="0" name=""/>
        <dsp:cNvSpPr/>
      </dsp:nvSpPr>
      <dsp:spPr>
        <a:xfrm>
          <a:off x="0" y="3500892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C11E9-7FD5-427E-AA59-3CED34F94175}">
      <dsp:nvSpPr>
        <dsp:cNvPr id="0" name=""/>
        <dsp:cNvSpPr/>
      </dsp:nvSpPr>
      <dsp:spPr>
        <a:xfrm>
          <a:off x="525780" y="3013812"/>
          <a:ext cx="7360920" cy="974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Excusés et absents  </a:t>
          </a:r>
        </a:p>
      </dsp:txBody>
      <dsp:txXfrm>
        <a:off x="573335" y="3061367"/>
        <a:ext cx="7265810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D476-EF4D-4D3D-BAA3-62B018B58057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100" kern="1200"/>
            <a:t>Plan stratégique du Réseau Santé Kirikou </a:t>
          </a:r>
          <a:endParaRPr lang="en-US" sz="3100" kern="1200"/>
        </a:p>
      </dsp:txBody>
      <dsp:txXfrm>
        <a:off x="84655" y="146479"/>
        <a:ext cx="6094330" cy="1564849"/>
      </dsp:txXfrm>
    </dsp:sp>
    <dsp:sp modelId="{6EB41D1F-CB51-4B80-9766-2CE3151DBD41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100" kern="1200" dirty="0"/>
            <a:t>Retours du terrain (non exhaustif) </a:t>
          </a:r>
          <a:endParaRPr lang="en-US" sz="3100" kern="1200" dirty="0"/>
        </a:p>
      </dsp:txBody>
      <dsp:txXfrm>
        <a:off x="84655" y="1969919"/>
        <a:ext cx="6094330" cy="1564849"/>
      </dsp:txXfrm>
    </dsp:sp>
    <dsp:sp modelId="{5FB330E4-6837-462F-8B8B-529983DE554E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100" kern="1200"/>
            <a:t>Un besoin commun  :  une cartographie des institutions et des pratiques ?</a:t>
          </a:r>
          <a:endParaRPr lang="en-US" sz="3100" kern="1200"/>
        </a:p>
      </dsp:txBody>
      <dsp:txXfrm>
        <a:off x="84655" y="3793358"/>
        <a:ext cx="6094330" cy="1564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D476-EF4D-4D3D-BAA3-62B018B58057}">
      <dsp:nvSpPr>
        <dsp:cNvPr id="0" name=""/>
        <dsp:cNvSpPr/>
      </dsp:nvSpPr>
      <dsp:spPr>
        <a:xfrm>
          <a:off x="0" y="4531"/>
          <a:ext cx="6263640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Action 3.3 : Privilégier les interventions précoces, notamment lors des 1000 premiers jours de l’enfant</a:t>
          </a:r>
          <a:endParaRPr lang="en-US" sz="2500" kern="1200" dirty="0"/>
        </a:p>
      </dsp:txBody>
      <dsp:txXfrm>
        <a:off x="67110" y="71641"/>
        <a:ext cx="6129420" cy="1240530"/>
      </dsp:txXfrm>
    </dsp:sp>
    <dsp:sp modelId="{BC9E931F-3807-43EC-9A53-4443F7295B0E}">
      <dsp:nvSpPr>
        <dsp:cNvPr id="0" name=""/>
        <dsp:cNvSpPr/>
      </dsp:nvSpPr>
      <dsp:spPr>
        <a:xfrm>
          <a:off x="0" y="1379281"/>
          <a:ext cx="626364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000" kern="1200" dirty="0"/>
            <a:t>Public cible prioritaire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000" kern="1200" dirty="0"/>
            <a:t>Question de santé publique </a:t>
          </a:r>
          <a:endParaRPr lang="en-US" sz="2000" kern="1200" dirty="0"/>
        </a:p>
      </dsp:txBody>
      <dsp:txXfrm>
        <a:off x="0" y="1379281"/>
        <a:ext cx="6263640" cy="685687"/>
      </dsp:txXfrm>
    </dsp:sp>
    <dsp:sp modelId="{6EB41D1F-CB51-4B80-9766-2CE3151DBD41}">
      <dsp:nvSpPr>
        <dsp:cNvPr id="0" name=""/>
        <dsp:cNvSpPr/>
      </dsp:nvSpPr>
      <dsp:spPr>
        <a:xfrm>
          <a:off x="0" y="2049849"/>
          <a:ext cx="6263640" cy="13747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 Action 2.3 : Conceptualiser les collaborations entre partenaires pour offrir des solutions concrètes aux situations individuelles</a:t>
          </a:r>
          <a:endParaRPr lang="en-US" sz="2500" kern="1200" dirty="0"/>
        </a:p>
      </dsp:txBody>
      <dsp:txXfrm>
        <a:off x="67110" y="2116959"/>
        <a:ext cx="6129420" cy="1240530"/>
      </dsp:txXfrm>
    </dsp:sp>
    <dsp:sp modelId="{3A4FA3B3-ED63-4CDC-B73B-E177A50382FF}">
      <dsp:nvSpPr>
        <dsp:cNvPr id="0" name=""/>
        <dsp:cNvSpPr/>
      </dsp:nvSpPr>
      <dsp:spPr>
        <a:xfrm>
          <a:off x="0" y="3439719"/>
          <a:ext cx="626364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000" kern="1200" dirty="0"/>
            <a:t>Création de cartographie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Améliorer</a:t>
          </a:r>
          <a:r>
            <a:rPr lang="en-US" sz="2000" kern="1200" dirty="0"/>
            <a:t> les </a:t>
          </a:r>
          <a:r>
            <a:rPr lang="en-US" sz="2000" kern="1200" dirty="0" err="1"/>
            <a:t>partenariats</a:t>
          </a:r>
          <a:r>
            <a:rPr lang="en-US" sz="2000" kern="1200" dirty="0"/>
            <a:t> </a:t>
          </a:r>
        </a:p>
      </dsp:txBody>
      <dsp:txXfrm>
        <a:off x="0" y="3439719"/>
        <a:ext cx="6263640" cy="685687"/>
      </dsp:txXfrm>
    </dsp:sp>
    <dsp:sp modelId="{5BE7F646-D018-4C86-BA4A-14A808D37B27}">
      <dsp:nvSpPr>
        <dsp:cNvPr id="0" name=""/>
        <dsp:cNvSpPr/>
      </dsp:nvSpPr>
      <dsp:spPr>
        <a:xfrm>
          <a:off x="0" y="4125406"/>
          <a:ext cx="6263640" cy="1374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Décision</a:t>
          </a:r>
          <a:r>
            <a:rPr lang="en-US" sz="2500" kern="1200" dirty="0"/>
            <a:t> du </a:t>
          </a:r>
          <a:r>
            <a:rPr lang="en-US" sz="2500" kern="1200" dirty="0" err="1"/>
            <a:t>Comité</a:t>
          </a:r>
          <a:r>
            <a:rPr lang="en-US" sz="2500" kern="1200" dirty="0"/>
            <a:t> de réseau (CRK) </a:t>
          </a:r>
          <a:r>
            <a:rPr lang="en-US" sz="2500" kern="1200" dirty="0" err="1"/>
            <a:t>en</a:t>
          </a:r>
          <a:r>
            <a:rPr lang="en-US" sz="2500" kern="1200" dirty="0"/>
            <a:t> </a:t>
          </a:r>
          <a:r>
            <a:rPr lang="en-US" sz="2500" kern="1200" dirty="0" err="1"/>
            <a:t>octobre</a:t>
          </a:r>
          <a:r>
            <a:rPr lang="en-US" sz="2500" kern="1200" dirty="0"/>
            <a:t> 2021 de lancer </a:t>
          </a:r>
          <a:r>
            <a:rPr lang="en-US" sz="2500" kern="1200" dirty="0" err="1"/>
            <a:t>une</a:t>
          </a:r>
          <a:r>
            <a:rPr lang="en-US" sz="2500" kern="1200" dirty="0"/>
            <a:t> première table ronde</a:t>
          </a:r>
        </a:p>
      </dsp:txBody>
      <dsp:txXfrm>
        <a:off x="67110" y="4192516"/>
        <a:ext cx="6129420" cy="1240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52C3F-6A89-4ECB-89CD-28FC27775563}">
      <dsp:nvSpPr>
        <dsp:cNvPr id="0" name=""/>
        <dsp:cNvSpPr/>
      </dsp:nvSpPr>
      <dsp:spPr>
        <a:xfrm>
          <a:off x="0" y="3035"/>
          <a:ext cx="6263640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Impacts de la crise sanitaire </a:t>
          </a:r>
          <a:endParaRPr lang="en-US" sz="2900" kern="1200" dirty="0"/>
        </a:p>
      </dsp:txBody>
      <dsp:txXfrm>
        <a:off x="33955" y="36990"/>
        <a:ext cx="6195730" cy="627655"/>
      </dsp:txXfrm>
    </dsp:sp>
    <dsp:sp modelId="{A50B971C-5ECB-48C5-9775-B82B1DC5A159}">
      <dsp:nvSpPr>
        <dsp:cNvPr id="0" name=""/>
        <dsp:cNvSpPr/>
      </dsp:nvSpPr>
      <dsp:spPr>
        <a:xfrm>
          <a:off x="0" y="698600"/>
          <a:ext cx="6263640" cy="144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Suspension du </a:t>
          </a:r>
          <a:r>
            <a:rPr lang="en-US" sz="2300" kern="1200" dirty="0" err="1"/>
            <a:t>groupe</a:t>
          </a:r>
          <a:r>
            <a:rPr lang="en-US" sz="2300" kern="1200" dirty="0"/>
            <a:t> “petite </a:t>
          </a:r>
          <a:r>
            <a:rPr lang="en-US" sz="2300" kern="1200" dirty="0" err="1"/>
            <a:t>enfance</a:t>
          </a:r>
          <a:r>
            <a:rPr lang="en-US" sz="2300" kern="1200" dirty="0"/>
            <a:t>” du J</a:t>
          </a:r>
          <a:r>
            <a:rPr lang="fr-BE" sz="2300" kern="1200" dirty="0"/>
            <a:t>ardin pour tous  Namur-Dinant (processus intersectoriel)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300" kern="1200" dirty="0"/>
            <a:t>?</a:t>
          </a:r>
        </a:p>
      </dsp:txBody>
      <dsp:txXfrm>
        <a:off x="0" y="698600"/>
        <a:ext cx="6263640" cy="1440719"/>
      </dsp:txXfrm>
    </dsp:sp>
    <dsp:sp modelId="{525E7AD7-E80B-45D9-A443-D9A8A78E2E81}">
      <dsp:nvSpPr>
        <dsp:cNvPr id="0" name=""/>
        <dsp:cNvSpPr/>
      </dsp:nvSpPr>
      <dsp:spPr>
        <a:xfrm>
          <a:off x="0" y="2139320"/>
          <a:ext cx="6263640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Modification/évolution de l’offre</a:t>
          </a:r>
          <a:endParaRPr lang="en-US" sz="2900" kern="1200" dirty="0"/>
        </a:p>
      </dsp:txBody>
      <dsp:txXfrm>
        <a:off x="33955" y="2173275"/>
        <a:ext cx="6195730" cy="627655"/>
      </dsp:txXfrm>
    </dsp:sp>
    <dsp:sp modelId="{B7283D1B-2641-4C8B-9AA4-A7A5DDDE0441}">
      <dsp:nvSpPr>
        <dsp:cNvPr id="0" name=""/>
        <dsp:cNvSpPr/>
      </dsp:nvSpPr>
      <dsp:spPr>
        <a:xfrm>
          <a:off x="0" y="2834885"/>
          <a:ext cx="6263640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300" kern="1200" dirty="0"/>
            <a:t>fermeture de </a:t>
          </a:r>
          <a:r>
            <a:rPr lang="fr-BE" sz="2300" kern="1200" dirty="0" err="1"/>
            <a:t>Psygogne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?</a:t>
          </a:r>
        </a:p>
      </dsp:txBody>
      <dsp:txXfrm>
        <a:off x="0" y="2834885"/>
        <a:ext cx="6263640" cy="795397"/>
      </dsp:txXfrm>
    </dsp:sp>
    <dsp:sp modelId="{A2F9A193-4A2B-4FA2-8D01-040AE12CA092}">
      <dsp:nvSpPr>
        <dsp:cNvPr id="0" name=""/>
        <dsp:cNvSpPr/>
      </dsp:nvSpPr>
      <dsp:spPr>
        <a:xfrm>
          <a:off x="0" y="3630282"/>
          <a:ext cx="6263640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L’@ tribu mobile  </a:t>
          </a:r>
          <a:endParaRPr lang="en-US" sz="2900" kern="1200" dirty="0"/>
        </a:p>
      </dsp:txBody>
      <dsp:txXfrm>
        <a:off x="33955" y="3664237"/>
        <a:ext cx="6195730" cy="627655"/>
      </dsp:txXfrm>
    </dsp:sp>
    <dsp:sp modelId="{75E47987-1143-4F75-9D80-FD20AFF49BF7}">
      <dsp:nvSpPr>
        <dsp:cNvPr id="0" name=""/>
        <dsp:cNvSpPr/>
      </dsp:nvSpPr>
      <dsp:spPr>
        <a:xfrm>
          <a:off x="0" y="4325847"/>
          <a:ext cx="626364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 </a:t>
          </a:r>
          <a:r>
            <a:rPr lang="en-US" sz="2300" kern="1200" dirty="0" err="1"/>
            <a:t>Présentation</a:t>
          </a:r>
          <a:r>
            <a:rPr lang="en-US" sz="2300" kern="1200" dirty="0"/>
            <a:t> du pole petite </a:t>
          </a:r>
          <a:r>
            <a:rPr lang="en-US" sz="2300" kern="1200" dirty="0" err="1"/>
            <a:t>enfance</a:t>
          </a:r>
          <a:r>
            <a:rPr lang="en-US" sz="2300" kern="1200" dirty="0"/>
            <a:t> </a:t>
          </a:r>
        </a:p>
      </dsp:txBody>
      <dsp:txXfrm>
        <a:off x="0" y="4325847"/>
        <a:ext cx="6263640" cy="480240"/>
      </dsp:txXfrm>
    </dsp:sp>
    <dsp:sp modelId="{E30ACD3D-86C4-4495-B8A0-4772938C784C}">
      <dsp:nvSpPr>
        <dsp:cNvPr id="0" name=""/>
        <dsp:cNvSpPr/>
      </dsp:nvSpPr>
      <dsp:spPr>
        <a:xfrm>
          <a:off x="0" y="4806087"/>
          <a:ext cx="6263640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Autres</a:t>
          </a:r>
          <a:r>
            <a:rPr lang="en-US" sz="2900" kern="1200" dirty="0"/>
            <a:t> </a:t>
          </a:r>
          <a:r>
            <a:rPr lang="en-US" sz="2900" kern="1200" dirty="0" err="1"/>
            <a:t>témoignages</a:t>
          </a:r>
          <a:endParaRPr lang="en-US" sz="2900" kern="1200" dirty="0"/>
        </a:p>
      </dsp:txBody>
      <dsp:txXfrm>
        <a:off x="33955" y="4840042"/>
        <a:ext cx="6195730" cy="627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D3843-8D24-443A-A53B-F60496566877}">
      <dsp:nvSpPr>
        <dsp:cNvPr id="0" name=""/>
        <dsp:cNvSpPr/>
      </dsp:nvSpPr>
      <dsp:spPr>
        <a:xfrm>
          <a:off x="0" y="59093"/>
          <a:ext cx="6263640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Intérêt des acteurs ? </a:t>
          </a:r>
          <a:endParaRPr lang="en-US" sz="3000" kern="1200" dirty="0"/>
        </a:p>
      </dsp:txBody>
      <dsp:txXfrm>
        <a:off x="35125" y="94218"/>
        <a:ext cx="6193390" cy="649299"/>
      </dsp:txXfrm>
    </dsp:sp>
    <dsp:sp modelId="{43536598-1DC4-46F5-BEAD-0C0C59AB328C}">
      <dsp:nvSpPr>
        <dsp:cNvPr id="0" name=""/>
        <dsp:cNvSpPr/>
      </dsp:nvSpPr>
      <dsp:spPr>
        <a:xfrm>
          <a:off x="0" y="865043"/>
          <a:ext cx="6263640" cy="71954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Relevé des besoins et des attentes</a:t>
          </a:r>
          <a:endParaRPr lang="en-US" sz="3000" kern="1200" dirty="0"/>
        </a:p>
      </dsp:txBody>
      <dsp:txXfrm>
        <a:off x="35125" y="900168"/>
        <a:ext cx="6193390" cy="649299"/>
      </dsp:txXfrm>
    </dsp:sp>
    <dsp:sp modelId="{13B85D3F-0579-4C4B-9197-0754A7929A45}">
      <dsp:nvSpPr>
        <dsp:cNvPr id="0" name=""/>
        <dsp:cNvSpPr/>
      </dsp:nvSpPr>
      <dsp:spPr>
        <a:xfrm>
          <a:off x="0" y="1584593"/>
          <a:ext cx="626364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300" kern="1200" dirty="0"/>
            <a:t>Usage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Format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?</a:t>
          </a:r>
        </a:p>
      </dsp:txBody>
      <dsp:txXfrm>
        <a:off x="0" y="1584593"/>
        <a:ext cx="6263640" cy="1210950"/>
      </dsp:txXfrm>
    </dsp:sp>
    <dsp:sp modelId="{E6615CD4-6294-4B98-8512-2653A1AF19C8}">
      <dsp:nvSpPr>
        <dsp:cNvPr id="0" name=""/>
        <dsp:cNvSpPr/>
      </dsp:nvSpPr>
      <dsp:spPr>
        <a:xfrm>
          <a:off x="0" y="2795543"/>
          <a:ext cx="6263640" cy="71954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Périmètre</a:t>
          </a:r>
          <a:r>
            <a:rPr lang="en-US" sz="3000" kern="1200" dirty="0"/>
            <a:t> de la </a:t>
          </a:r>
          <a:r>
            <a:rPr lang="en-US" sz="3000" kern="1200" dirty="0" err="1"/>
            <a:t>cartographie</a:t>
          </a:r>
          <a:endParaRPr lang="en-US" sz="3000" kern="1200" dirty="0"/>
        </a:p>
      </dsp:txBody>
      <dsp:txXfrm>
        <a:off x="35125" y="2830668"/>
        <a:ext cx="6193390" cy="649299"/>
      </dsp:txXfrm>
    </dsp:sp>
    <dsp:sp modelId="{4B9A17BF-DF0E-4CD0-9855-99F606D1802D}">
      <dsp:nvSpPr>
        <dsp:cNvPr id="0" name=""/>
        <dsp:cNvSpPr/>
      </dsp:nvSpPr>
      <dsp:spPr>
        <a:xfrm>
          <a:off x="0" y="3515093"/>
          <a:ext cx="626364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Acteurs</a:t>
          </a:r>
          <a:r>
            <a:rPr lang="en-US" sz="2300" kern="1200" dirty="0"/>
            <a:t> à </a:t>
          </a:r>
          <a:r>
            <a:rPr lang="en-US" sz="2300" kern="1200" dirty="0" err="1"/>
            <a:t>recenser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Éléments</a:t>
          </a:r>
          <a:r>
            <a:rPr lang="en-US" sz="2300" kern="1200" dirty="0"/>
            <a:t> à </a:t>
          </a:r>
          <a:r>
            <a:rPr lang="en-US" sz="2300" kern="1200" dirty="0" err="1"/>
            <a:t>récolter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?</a:t>
          </a:r>
        </a:p>
      </dsp:txBody>
      <dsp:txXfrm>
        <a:off x="0" y="3515093"/>
        <a:ext cx="6263640" cy="1210950"/>
      </dsp:txXfrm>
    </dsp:sp>
    <dsp:sp modelId="{F3EAC9CB-44E6-4A22-960D-E4EEA055FE6E}">
      <dsp:nvSpPr>
        <dsp:cNvPr id="0" name=""/>
        <dsp:cNvSpPr/>
      </dsp:nvSpPr>
      <dsp:spPr>
        <a:xfrm>
          <a:off x="0" y="4726044"/>
          <a:ext cx="6263640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Opérationnalisation</a:t>
          </a:r>
          <a:endParaRPr lang="en-US" sz="3000" kern="1200" dirty="0"/>
        </a:p>
      </dsp:txBody>
      <dsp:txXfrm>
        <a:off x="35125" y="4761169"/>
        <a:ext cx="619339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408FA-83A7-4B52-B72D-1E123745A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96490B-6CB8-4841-9AC3-F7B33E9F2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E6E28-51AE-40A4-AF19-234C06EB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DDD411-D925-4D83-A012-E7DC4902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EE16C7-8E73-4061-AD57-892BD438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918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EFE28-8D02-4B6A-9AD0-A199D980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B8109F-8D3C-4B5B-A4C4-D1E43E46D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586367-AA6E-4DB5-B2EC-048BB3BA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6E626-0278-437D-BC75-D593C78B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73AAE0-5D07-4C51-9BF2-56039245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948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8D54E2-E965-4066-A052-AF54E2150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0B2DA1-89AD-4095-937A-425215D95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B3C669-601F-422F-9E73-D1F0E52F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A599F-860C-4133-A4A0-B501D16E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FC0A3-3376-473F-B869-A5C2AC82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8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E55B7-FBE6-4B12-8652-2EBE1614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F5C2E-8486-4776-ADB4-CCD0829A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C9EEB-1969-4888-8560-5A8DE977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FD75C-C5E5-4D89-BA49-1B1471BA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C87FE-2824-41F6-AB97-F1110422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93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040E3-20B0-4D09-9745-8606DAC3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BCE3A1-26BA-4D14-9FFC-B0219C11D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23123-9145-46F4-80FB-4FCD4D29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B1D894-42A8-4A10-B0B0-729E8BA6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FC081F-D23F-4BEC-8DC9-AF102794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793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A6CA0-73E7-43F8-900E-4B054518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CF3CF-5D8E-43E0-A784-7903327C7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3A02DA-2B82-4491-BD6E-C5419AB2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BE7A77-6D15-4B30-B2B7-2616E3E5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4729D6-C2B8-4B05-92B8-4EC4FD7C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88EBF9-C362-4136-A75B-E19B1F84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55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92320-79BC-4DB1-93D0-5706134E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F1008D-5B8F-4384-A512-FB65A6492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26C6D8-55ED-45BE-9050-50FCA3471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0514C8-4962-4505-BADF-6970F1129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36CEDC-210C-4573-BF75-0978257F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64CFFD-CEC8-45A8-A03D-476E8386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2E0DED-3EB9-4EB2-9A19-B2A1DD7F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B0CCDD-0C3C-4757-8B99-A3D4DD01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006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8684E-757B-439F-BAB8-70371A82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7BD837-D464-4EDD-8B32-F15E8F72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A13326-9252-4491-B0B1-F17BB9E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0272D8-F998-4E3D-8BD7-A62D23AC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17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55D025-B9EE-4C93-806D-057129BD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800CA7-3B6B-4F55-AAC3-13BE4F69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D19120-130A-4172-B824-C512FD61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38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3ABE8-03B5-4FDA-B36E-308B1B0E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ABD72-2FD5-4D73-B3D2-C481C4DC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0C991C-6623-45FB-B2D0-FAE434BC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1CF565-7B75-429C-BD44-A6B5A542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A118BB-2186-4738-ABC6-9500340B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69908-4DF3-4465-9A33-6371CABD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514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E490C-7990-4CEE-9C1B-AD6AD0FF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D6F0C0-D717-4431-ACA5-9B2580EB3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253A63-AE21-486B-BAB3-AC34AA046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43BB47-FC5C-471D-9B4F-9DA7C631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201FD5-F61B-41D3-94D4-9936C28E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8AB007-2CFE-46F8-A0BB-EC279C06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51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09AB0A-8384-4796-BF78-3D0396DD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72FBD5-201D-400C-BB76-180DDA423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A948A4-BF30-481A-BB34-7D7AEE9E3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0B31-55BD-449B-8CD0-71A0DCEEBB5B}" type="datetimeFigureOut">
              <a:rPr lang="fr-BE" smtClean="0"/>
              <a:t>15/12/2021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91DA74-078E-4975-9248-EB6EFBCA4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DCD95F-CD8F-404B-9F0C-1D6514DEC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D0ED-8E62-4B2C-AD18-121845C84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95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liaison@kirikou.b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6A709E7B-C1AE-45A9-9C86-1FE667E53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r="5681" b="8316"/>
          <a:stretch/>
        </p:blipFill>
        <p:spPr>
          <a:xfrm>
            <a:off x="3580806" y="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80844-D3E5-46D4-B989-E96F0701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5" y="909693"/>
            <a:ext cx="4639554" cy="1530300"/>
          </a:xfrm>
        </p:spPr>
        <p:txBody>
          <a:bodyPr anchor="b">
            <a:noAutofit/>
          </a:bodyPr>
          <a:lstStyle/>
          <a:p>
            <a:pPr algn="ctr"/>
            <a:r>
              <a:rPr lang="fr-BE" sz="3200" b="1" dirty="0"/>
              <a:t>Table ronde sur la santé mentale des enfants </a:t>
            </a:r>
            <a:br>
              <a:rPr lang="fr-BE" sz="3200" b="1" dirty="0"/>
            </a:br>
            <a:r>
              <a:rPr lang="fr-BE" sz="3200" b="1" dirty="0"/>
              <a:t>de 0 à 3 ans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1ABB131-5D03-4568-90D6-26625F297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63" y="3472038"/>
            <a:ext cx="2357657" cy="2096583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BF5B53A-9849-4997-A532-FF28CB15C447}"/>
              </a:ext>
            </a:extLst>
          </p:cNvPr>
          <p:cNvSpPr txBox="1"/>
          <p:nvPr/>
        </p:nvSpPr>
        <p:spPr>
          <a:xfrm>
            <a:off x="424815" y="2727976"/>
            <a:ext cx="48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Visioconférence du 3 décembre 2021</a:t>
            </a:r>
          </a:p>
        </p:txBody>
      </p:sp>
    </p:spTree>
    <p:extLst>
      <p:ext uri="{BB962C8B-B14F-4D97-AF65-F5344CB8AC3E}">
        <p14:creationId xmlns:p14="http://schemas.microsoft.com/office/powerpoint/2010/main" val="150883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2C090-15C9-47E2-BCE3-AB907FB8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BE" sz="5100" dirty="0">
                <a:solidFill>
                  <a:schemeClr val="accent5"/>
                </a:solidFill>
              </a:rPr>
              <a:t>Déroulement de la table ronde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55D4719-9FCB-474E-9EF7-97B456E90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6843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43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359AE0-F480-4D12-AA97-DC7FAA8C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BE" sz="5200" dirty="0">
                <a:solidFill>
                  <a:schemeClr val="accent1"/>
                </a:solidFill>
              </a:rPr>
              <a:t>Les participants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4DE008C-2616-4F16-8CC7-30C10C4B5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2650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01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F6168-4608-49F3-8A30-FCD6F2A6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BE" sz="6000">
                <a:solidFill>
                  <a:schemeClr val="accent5"/>
                </a:solidFill>
              </a:rPr>
              <a:t>Enjeux de la table ronde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47BDCCB-C1E2-45B4-9F78-E87853B33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982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86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F6168-4608-49F3-8A30-FCD6F2A6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BE" sz="6000">
                <a:solidFill>
                  <a:schemeClr val="accent5"/>
                </a:solidFill>
              </a:rPr>
              <a:t>Plan stratégique du Réseau Santé Kirikou </a:t>
            </a:r>
            <a:br>
              <a:rPr lang="fr-BE" sz="6000">
                <a:solidFill>
                  <a:schemeClr val="accent5"/>
                </a:solidFill>
              </a:rPr>
            </a:br>
            <a:endParaRPr lang="fr-BE" sz="60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47BDCCB-C1E2-45B4-9F78-E87853B33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16763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12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F6168-4608-49F3-8A30-FCD6F2A6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BE" sz="6000" dirty="0">
                <a:solidFill>
                  <a:schemeClr val="accent5"/>
                </a:solidFill>
              </a:rPr>
              <a:t>Retours des acteurs de terrain </a:t>
            </a:r>
            <a:br>
              <a:rPr lang="fr-BE" sz="6000" dirty="0">
                <a:solidFill>
                  <a:schemeClr val="accent5"/>
                </a:solidFill>
              </a:rPr>
            </a:br>
            <a:br>
              <a:rPr lang="fr-BE" sz="6000" dirty="0">
                <a:solidFill>
                  <a:schemeClr val="accent5"/>
                </a:solidFill>
              </a:rPr>
            </a:br>
            <a:endParaRPr lang="fr-BE" sz="60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47BDCCB-C1E2-45B4-9F78-E87853B33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15521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46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F6168-4608-49F3-8A30-FCD6F2A6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4156441" cy="5504688"/>
          </a:xfrm>
        </p:spPr>
        <p:txBody>
          <a:bodyPr>
            <a:normAutofit fontScale="90000"/>
          </a:bodyPr>
          <a:lstStyle/>
          <a:p>
            <a:r>
              <a:rPr lang="fr-BE" sz="6000" dirty="0">
                <a:solidFill>
                  <a:schemeClr val="accent5"/>
                </a:solidFill>
              </a:rPr>
              <a:t>Co-construction d’une cartographie ? </a:t>
            </a:r>
            <a:br>
              <a:rPr lang="fr-BE" sz="6000" dirty="0">
                <a:solidFill>
                  <a:schemeClr val="accent5"/>
                </a:solidFill>
              </a:rPr>
            </a:br>
            <a:br>
              <a:rPr lang="fr-BE" sz="6000" dirty="0">
                <a:solidFill>
                  <a:schemeClr val="accent5"/>
                </a:solidFill>
              </a:rPr>
            </a:br>
            <a:endParaRPr lang="fr-BE" sz="60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47BDCCB-C1E2-45B4-9F78-E87853B33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68117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53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Jouets pour enfants dans une pièce">
            <a:extLst>
              <a:ext uri="{FF2B5EF4-FFF2-40B4-BE49-F238E27FC236}">
                <a16:creationId xmlns:a16="http://schemas.microsoft.com/office/drawing/2014/main" id="{E83E57B0-48A3-46E6-8BAC-F156D1974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89DB6C-CE79-4454-8244-7F54F750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58" y="365125"/>
            <a:ext cx="4797082" cy="1899912"/>
          </a:xfrm>
        </p:spPr>
        <p:txBody>
          <a:bodyPr>
            <a:normAutofit/>
          </a:bodyPr>
          <a:lstStyle/>
          <a:p>
            <a:pPr algn="ctr"/>
            <a:r>
              <a:rPr lang="fr-BE" sz="4000" dirty="0"/>
              <a:t>Perspectives en 2022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0511D-2E5F-4451-A654-3CC6C8AC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358" y="2434200"/>
            <a:ext cx="4629442" cy="3038131"/>
          </a:xfrm>
        </p:spPr>
        <p:txBody>
          <a:bodyPr>
            <a:normAutofit/>
          </a:bodyPr>
          <a:lstStyle/>
          <a:p>
            <a:r>
              <a:rPr lang="fr-BE" sz="2400" dirty="0"/>
              <a:t>Création d’un GT Petite enfance</a:t>
            </a:r>
          </a:p>
          <a:p>
            <a:pPr lvl="1"/>
            <a:r>
              <a:rPr lang="fr-BE" dirty="0"/>
              <a:t>Composition ? </a:t>
            </a:r>
          </a:p>
          <a:p>
            <a:pPr lvl="1"/>
            <a:r>
              <a:rPr lang="fr-BE" dirty="0"/>
              <a:t>Rythme ?</a:t>
            </a:r>
          </a:p>
          <a:p>
            <a:pPr lvl="1"/>
            <a:r>
              <a:rPr lang="fr-BE" dirty="0"/>
              <a:t>Priorités dans les travaux? </a:t>
            </a:r>
          </a:p>
          <a:p>
            <a:pPr lvl="1"/>
            <a:r>
              <a:rPr lang="fr-BE" dirty="0"/>
              <a:t>Répartition des rôles ? </a:t>
            </a:r>
          </a:p>
          <a:p>
            <a:pPr lvl="1"/>
            <a:endParaRPr lang="fr-BE" dirty="0"/>
          </a:p>
          <a:p>
            <a:r>
              <a:rPr lang="fr-BE" sz="2400" dirty="0"/>
              <a:t>Autres propositions ? </a:t>
            </a:r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marL="0" indent="0"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87979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4A0901-8662-4AE4-8B27-CB7BF1FB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de votre attention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406FF-0733-4381-B50D-E45FC50B7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Des questions ? des suggestions ?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 err="1">
                <a:solidFill>
                  <a:schemeClr val="tx2"/>
                </a:solidFill>
              </a:rPr>
              <a:t>Programme</a:t>
            </a:r>
            <a:r>
              <a:rPr lang="en-US" sz="1800" dirty="0">
                <a:solidFill>
                  <a:schemeClr val="tx2"/>
                </a:solidFill>
              </a:rPr>
              <a:t> de Consultation et de Liaison </a:t>
            </a:r>
            <a:r>
              <a:rPr lang="en-US" sz="1800" dirty="0" err="1">
                <a:solidFill>
                  <a:schemeClr val="tx2"/>
                </a:solidFill>
              </a:rPr>
              <a:t>Intersectorielle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Jérôme Petit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0478/68.06.52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hlinkClick r:id="rId2"/>
              </a:rPr>
              <a:t>liaison@kirikou.be</a:t>
            </a:r>
            <a:endParaRPr lang="en-US" sz="1800" dirty="0">
              <a:solidFill>
                <a:schemeClr val="tx2"/>
              </a:solidFill>
            </a:endParaRPr>
          </a:p>
          <a:p>
            <a:pPr marL="457200" lvl="1"/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A1A6E42-E330-41AD-A9FA-1319530E22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047479"/>
            <a:ext cx="4142232" cy="36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9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Grand écran</PresentationFormat>
  <Paragraphs>59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Table ronde sur la santé mentale des enfants  de 0 à 3 ans</vt:lpstr>
      <vt:lpstr>Déroulement de la table ronde </vt:lpstr>
      <vt:lpstr>Les participants </vt:lpstr>
      <vt:lpstr>Enjeux de la table ronde </vt:lpstr>
      <vt:lpstr>Plan stratégique du Réseau Santé Kirikou  </vt:lpstr>
      <vt:lpstr>Retours des acteurs de terrain   </vt:lpstr>
      <vt:lpstr>Co-construction d’une cartographie ?   </vt:lpstr>
      <vt:lpstr>Perspectives en 2022 </vt:lpstr>
      <vt:lpstr>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ronde sur la santé mentale des enfants  de 0 à 3 ans</dc:title>
  <dc:creator>Jérome Petit</dc:creator>
  <cp:lastModifiedBy>Jérome Petit</cp:lastModifiedBy>
  <cp:revision>4</cp:revision>
  <cp:lastPrinted>2021-12-03T12:28:38Z</cp:lastPrinted>
  <dcterms:created xsi:type="dcterms:W3CDTF">2021-11-30T08:23:53Z</dcterms:created>
  <dcterms:modified xsi:type="dcterms:W3CDTF">2021-12-15T19:33:13Z</dcterms:modified>
</cp:coreProperties>
</file>